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714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335870" y="1101182"/>
            <a:ext cx="8110855" cy="1214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026730" y="2612000"/>
            <a:ext cx="8745219" cy="4225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hospreservation.com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rvemacondistricts.com/" TargetMode="External"/><Relationship Id="rId2" Type="http://schemas.openxmlformats.org/officeDocument/2006/relationships/hyperlink" Target="mailto:ellen@ethospreservation.com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64CDB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399802" y="-19050"/>
            <a:ext cx="8907780" cy="10325100"/>
            <a:chOff x="9399802" y="-19050"/>
            <a:chExt cx="8907780" cy="103251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18852" y="0"/>
              <a:ext cx="5220177" cy="734266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418852" y="1"/>
              <a:ext cx="5219700" cy="7345045"/>
            </a:xfrm>
            <a:custGeom>
              <a:avLst/>
              <a:gdLst/>
              <a:ahLst/>
              <a:cxnLst/>
              <a:rect l="l" t="t" r="r" b="b"/>
              <a:pathLst>
                <a:path w="5219700" h="7345045">
                  <a:moveTo>
                    <a:pt x="5219660" y="2655485"/>
                  </a:moveTo>
                  <a:lnTo>
                    <a:pt x="5214144" y="2737348"/>
                  </a:lnTo>
                  <a:lnTo>
                    <a:pt x="5206686" y="2785164"/>
                  </a:lnTo>
                  <a:lnTo>
                    <a:pt x="5196348" y="2832276"/>
                  </a:lnTo>
                  <a:lnTo>
                    <a:pt x="5183189" y="2878562"/>
                  </a:lnTo>
                  <a:lnTo>
                    <a:pt x="5167269" y="2923904"/>
                  </a:lnTo>
                  <a:lnTo>
                    <a:pt x="5148649" y="2968182"/>
                  </a:lnTo>
                  <a:lnTo>
                    <a:pt x="5127388" y="3011275"/>
                  </a:lnTo>
                  <a:lnTo>
                    <a:pt x="5103546" y="3053063"/>
                  </a:lnTo>
                  <a:lnTo>
                    <a:pt x="5077183" y="3093428"/>
                  </a:lnTo>
                  <a:lnTo>
                    <a:pt x="5048359" y="3132248"/>
                  </a:lnTo>
                  <a:lnTo>
                    <a:pt x="5017134" y="3169404"/>
                  </a:lnTo>
                  <a:lnTo>
                    <a:pt x="4983568" y="3204776"/>
                  </a:lnTo>
                  <a:lnTo>
                    <a:pt x="4947644" y="3238155"/>
                  </a:lnTo>
                  <a:lnTo>
                    <a:pt x="4911884" y="3271381"/>
                  </a:lnTo>
                  <a:lnTo>
                    <a:pt x="4878324" y="3306474"/>
                  </a:lnTo>
                  <a:lnTo>
                    <a:pt x="4847104" y="3343399"/>
                  </a:lnTo>
                  <a:lnTo>
                    <a:pt x="4818284" y="3382037"/>
                  </a:lnTo>
                  <a:lnTo>
                    <a:pt x="4791924" y="3422269"/>
                  </a:lnTo>
                  <a:lnTo>
                    <a:pt x="4768083" y="3463974"/>
                  </a:lnTo>
                  <a:lnTo>
                    <a:pt x="4746822" y="3507032"/>
                  </a:lnTo>
                  <a:lnTo>
                    <a:pt x="4728201" y="3551325"/>
                  </a:lnTo>
                  <a:lnTo>
                    <a:pt x="4712280" y="3596731"/>
                  </a:lnTo>
                  <a:lnTo>
                    <a:pt x="4699118" y="3643132"/>
                  </a:lnTo>
                  <a:lnTo>
                    <a:pt x="4688775" y="3690407"/>
                  </a:lnTo>
                  <a:lnTo>
                    <a:pt x="4681312" y="3738437"/>
                  </a:lnTo>
                  <a:lnTo>
                    <a:pt x="4676789" y="3787102"/>
                  </a:lnTo>
                  <a:lnTo>
                    <a:pt x="4675267" y="3836284"/>
                  </a:lnTo>
                  <a:lnTo>
                    <a:pt x="4675270" y="6555958"/>
                  </a:lnTo>
                  <a:lnTo>
                    <a:pt x="4673831" y="6604153"/>
                  </a:lnTo>
                  <a:lnTo>
                    <a:pt x="4669555" y="6651588"/>
                  </a:lnTo>
                  <a:lnTo>
                    <a:pt x="4662526" y="6698182"/>
                  </a:lnTo>
                  <a:lnTo>
                    <a:pt x="4652826" y="6743850"/>
                  </a:lnTo>
                  <a:lnTo>
                    <a:pt x="4640538" y="6788510"/>
                  </a:lnTo>
                  <a:lnTo>
                    <a:pt x="4625746" y="6832079"/>
                  </a:lnTo>
                  <a:lnTo>
                    <a:pt x="4608533" y="6874472"/>
                  </a:lnTo>
                  <a:lnTo>
                    <a:pt x="4588981" y="6915608"/>
                  </a:lnTo>
                  <a:lnTo>
                    <a:pt x="4567173" y="6955403"/>
                  </a:lnTo>
                  <a:lnTo>
                    <a:pt x="4543193" y="6993774"/>
                  </a:lnTo>
                  <a:lnTo>
                    <a:pt x="4517124" y="7030637"/>
                  </a:lnTo>
                  <a:lnTo>
                    <a:pt x="4489048" y="7065910"/>
                  </a:lnTo>
                  <a:lnTo>
                    <a:pt x="4459049" y="7099510"/>
                  </a:lnTo>
                  <a:lnTo>
                    <a:pt x="4427210" y="7131353"/>
                  </a:lnTo>
                  <a:lnTo>
                    <a:pt x="4393614" y="7161356"/>
                  </a:lnTo>
                  <a:lnTo>
                    <a:pt x="4358343" y="7189436"/>
                  </a:lnTo>
                  <a:lnTo>
                    <a:pt x="4321482" y="7215511"/>
                  </a:lnTo>
                  <a:lnTo>
                    <a:pt x="4283113" y="7239496"/>
                  </a:lnTo>
                  <a:lnTo>
                    <a:pt x="4243320" y="7261309"/>
                  </a:lnTo>
                  <a:lnTo>
                    <a:pt x="4202184" y="7280866"/>
                  </a:lnTo>
                  <a:lnTo>
                    <a:pt x="4159790" y="7298085"/>
                  </a:lnTo>
                  <a:lnTo>
                    <a:pt x="4116221" y="7312883"/>
                  </a:lnTo>
                  <a:lnTo>
                    <a:pt x="4071568" y="7325175"/>
                  </a:lnTo>
                  <a:lnTo>
                    <a:pt x="4071537" y="7325047"/>
                  </a:lnTo>
                  <a:lnTo>
                    <a:pt x="4071568" y="7325175"/>
                  </a:lnTo>
                  <a:lnTo>
                    <a:pt x="4025870" y="7334753"/>
                  </a:lnTo>
                  <a:lnTo>
                    <a:pt x="3979282" y="7341788"/>
                  </a:lnTo>
                  <a:lnTo>
                    <a:pt x="3943858" y="7344986"/>
                  </a:lnTo>
                </a:path>
                <a:path w="5219700" h="7345045">
                  <a:moveTo>
                    <a:pt x="729995" y="7344896"/>
                  </a:moveTo>
                  <a:lnTo>
                    <a:pt x="649347" y="7334876"/>
                  </a:lnTo>
                  <a:lnTo>
                    <a:pt x="603677" y="7325169"/>
                  </a:lnTo>
                  <a:lnTo>
                    <a:pt x="559017" y="7312874"/>
                  </a:lnTo>
                  <a:lnTo>
                    <a:pt x="515449" y="7298074"/>
                  </a:lnTo>
                  <a:lnTo>
                    <a:pt x="473056" y="7280854"/>
                  </a:lnTo>
                  <a:lnTo>
                    <a:pt x="431923" y="7261294"/>
                  </a:lnTo>
                  <a:lnTo>
                    <a:pt x="392131" y="7239480"/>
                  </a:lnTo>
                  <a:lnTo>
                    <a:pt x="353764" y="7215494"/>
                  </a:lnTo>
                  <a:lnTo>
                    <a:pt x="316904" y="7189419"/>
                  </a:lnTo>
                  <a:lnTo>
                    <a:pt x="281636" y="7161338"/>
                  </a:lnTo>
                  <a:lnTo>
                    <a:pt x="248042" y="7131334"/>
                  </a:lnTo>
                  <a:lnTo>
                    <a:pt x="216205" y="7099491"/>
                  </a:lnTo>
                  <a:lnTo>
                    <a:pt x="186208" y="7065892"/>
                  </a:lnTo>
                  <a:lnTo>
                    <a:pt x="158134" y="7030619"/>
                  </a:lnTo>
                  <a:lnTo>
                    <a:pt x="132067" y="6993756"/>
                  </a:lnTo>
                  <a:lnTo>
                    <a:pt x="108089" y="6955386"/>
                  </a:lnTo>
                  <a:lnTo>
                    <a:pt x="86283" y="6915592"/>
                  </a:lnTo>
                  <a:lnTo>
                    <a:pt x="66733" y="6874457"/>
                  </a:lnTo>
                  <a:lnTo>
                    <a:pt x="49521" y="6832065"/>
                  </a:lnTo>
                  <a:lnTo>
                    <a:pt x="34730" y="6788498"/>
                  </a:lnTo>
                  <a:lnTo>
                    <a:pt x="22444" y="6743840"/>
                  </a:lnTo>
                  <a:lnTo>
                    <a:pt x="12745" y="6698173"/>
                  </a:lnTo>
                  <a:lnTo>
                    <a:pt x="5717" y="6651582"/>
                  </a:lnTo>
                  <a:lnTo>
                    <a:pt x="1442" y="6604148"/>
                  </a:lnTo>
                  <a:lnTo>
                    <a:pt x="0" y="6555956"/>
                  </a:lnTo>
                  <a:lnTo>
                    <a:pt x="0" y="78394"/>
                  </a:lnTo>
                  <a:lnTo>
                    <a:pt x="1446" y="30202"/>
                  </a:lnTo>
                  <a:lnTo>
                    <a:pt x="4188" y="0"/>
                  </a:lnTo>
                </a:path>
                <a:path w="5219700" h="7345045">
                  <a:moveTo>
                    <a:pt x="5215966" y="3"/>
                  </a:moveTo>
                  <a:lnTo>
                    <a:pt x="5218737" y="30202"/>
                  </a:lnTo>
                  <a:lnTo>
                    <a:pt x="5219643" y="62417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94740" y="3402880"/>
              <a:ext cx="3893259" cy="688411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4394741" y="3402879"/>
              <a:ext cx="3893820" cy="6884670"/>
            </a:xfrm>
            <a:custGeom>
              <a:avLst/>
              <a:gdLst/>
              <a:ahLst/>
              <a:cxnLst/>
              <a:rect l="l" t="t" r="r" b="b"/>
              <a:pathLst>
                <a:path w="3893819" h="6884670">
                  <a:moveTo>
                    <a:pt x="3893258" y="0"/>
                  </a:moveTo>
                  <a:lnTo>
                    <a:pt x="479484" y="0"/>
                  </a:lnTo>
                  <a:lnTo>
                    <a:pt x="405288" y="8642"/>
                  </a:lnTo>
                  <a:lnTo>
                    <a:pt x="334690" y="33716"/>
                  </a:lnTo>
                  <a:lnTo>
                    <a:pt x="301005" y="52013"/>
                  </a:lnTo>
                  <a:lnTo>
                    <a:pt x="268539" y="73936"/>
                  </a:lnTo>
                  <a:lnTo>
                    <a:pt x="237397" y="99321"/>
                  </a:lnTo>
                  <a:lnTo>
                    <a:pt x="207687" y="128010"/>
                  </a:lnTo>
                  <a:lnTo>
                    <a:pt x="179513" y="159839"/>
                  </a:lnTo>
                  <a:lnTo>
                    <a:pt x="152983" y="194648"/>
                  </a:lnTo>
                  <a:lnTo>
                    <a:pt x="128203" y="232275"/>
                  </a:lnTo>
                  <a:lnTo>
                    <a:pt x="105279" y="272559"/>
                  </a:lnTo>
                  <a:lnTo>
                    <a:pt x="84317" y="315339"/>
                  </a:lnTo>
                  <a:lnTo>
                    <a:pt x="65423" y="360453"/>
                  </a:lnTo>
                  <a:lnTo>
                    <a:pt x="48703" y="407740"/>
                  </a:lnTo>
                  <a:lnTo>
                    <a:pt x="34265" y="457039"/>
                  </a:lnTo>
                  <a:lnTo>
                    <a:pt x="22213" y="508188"/>
                  </a:lnTo>
                  <a:lnTo>
                    <a:pt x="12654" y="561026"/>
                  </a:lnTo>
                  <a:lnTo>
                    <a:pt x="5695" y="615393"/>
                  </a:lnTo>
                  <a:lnTo>
                    <a:pt x="1442" y="671125"/>
                  </a:lnTo>
                  <a:lnTo>
                    <a:pt x="0" y="728063"/>
                  </a:lnTo>
                  <a:lnTo>
                    <a:pt x="0" y="3212350"/>
                  </a:lnTo>
                  <a:lnTo>
                    <a:pt x="1440" y="3269055"/>
                  </a:lnTo>
                  <a:lnTo>
                    <a:pt x="5690" y="3324579"/>
                  </a:lnTo>
                  <a:lnTo>
                    <a:pt x="12647" y="3378756"/>
                  </a:lnTo>
                  <a:lnTo>
                    <a:pt x="22202" y="3431426"/>
                  </a:lnTo>
                  <a:lnTo>
                    <a:pt x="34251" y="3482427"/>
                  </a:lnTo>
                  <a:lnTo>
                    <a:pt x="48687" y="3531594"/>
                  </a:lnTo>
                  <a:lnTo>
                    <a:pt x="65404" y="3578767"/>
                  </a:lnTo>
                  <a:lnTo>
                    <a:pt x="84295" y="3623783"/>
                  </a:lnTo>
                  <a:lnTo>
                    <a:pt x="105255" y="3666479"/>
                  </a:lnTo>
                  <a:lnTo>
                    <a:pt x="128177" y="3706693"/>
                  </a:lnTo>
                  <a:lnTo>
                    <a:pt x="152955" y="3744262"/>
                  </a:lnTo>
                  <a:lnTo>
                    <a:pt x="179484" y="3779025"/>
                  </a:lnTo>
                  <a:lnTo>
                    <a:pt x="207657" y="3810819"/>
                  </a:lnTo>
                  <a:lnTo>
                    <a:pt x="237367" y="3839481"/>
                  </a:lnTo>
                  <a:lnTo>
                    <a:pt x="268509" y="3864848"/>
                  </a:lnTo>
                  <a:lnTo>
                    <a:pt x="300977" y="3886759"/>
                  </a:lnTo>
                  <a:lnTo>
                    <a:pt x="334664" y="3905051"/>
                  </a:lnTo>
                  <a:lnTo>
                    <a:pt x="405272" y="3930124"/>
                  </a:lnTo>
                  <a:lnTo>
                    <a:pt x="479481" y="3938768"/>
                  </a:lnTo>
                  <a:lnTo>
                    <a:pt x="1015076" y="3938766"/>
                  </a:lnTo>
                  <a:lnTo>
                    <a:pt x="1052567" y="3940956"/>
                  </a:lnTo>
                  <a:lnTo>
                    <a:pt x="1125055" y="3957980"/>
                  </a:lnTo>
                  <a:lnTo>
                    <a:pt x="1193520" y="3990787"/>
                  </a:lnTo>
                  <a:lnTo>
                    <a:pt x="1225980" y="4012706"/>
                  </a:lnTo>
                  <a:lnTo>
                    <a:pt x="1257116" y="4038089"/>
                  </a:lnTo>
                  <a:lnTo>
                    <a:pt x="1286823" y="4066773"/>
                  </a:lnTo>
                  <a:lnTo>
                    <a:pt x="1314993" y="4098597"/>
                  </a:lnTo>
                  <a:lnTo>
                    <a:pt x="1341520" y="4133402"/>
                  </a:lnTo>
                  <a:lnTo>
                    <a:pt x="1366299" y="4171024"/>
                  </a:lnTo>
                  <a:lnTo>
                    <a:pt x="1389222" y="4211304"/>
                  </a:lnTo>
                  <a:lnTo>
                    <a:pt x="1410184" y="4254079"/>
                  </a:lnTo>
                  <a:lnTo>
                    <a:pt x="1429078" y="4299189"/>
                  </a:lnTo>
                  <a:lnTo>
                    <a:pt x="1445796" y="4346472"/>
                  </a:lnTo>
                  <a:lnTo>
                    <a:pt x="1460237" y="4395767"/>
                  </a:lnTo>
                  <a:lnTo>
                    <a:pt x="1472290" y="4446912"/>
                  </a:lnTo>
                  <a:lnTo>
                    <a:pt x="1481850" y="4499747"/>
                  </a:lnTo>
                  <a:lnTo>
                    <a:pt x="1488812" y="4554110"/>
                  </a:lnTo>
                  <a:lnTo>
                    <a:pt x="1493068" y="4609840"/>
                  </a:lnTo>
                  <a:lnTo>
                    <a:pt x="1494512" y="4666775"/>
                  </a:lnTo>
                  <a:lnTo>
                    <a:pt x="1494526" y="6884119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18852" y="7606019"/>
              <a:ext cx="6243673" cy="268098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418870" y="7606019"/>
              <a:ext cx="6243955" cy="2681605"/>
            </a:xfrm>
            <a:custGeom>
              <a:avLst/>
              <a:gdLst/>
              <a:ahLst/>
              <a:cxnLst/>
              <a:rect l="l" t="t" r="r" b="b"/>
              <a:pathLst>
                <a:path w="6243955" h="2681604">
                  <a:moveTo>
                    <a:pt x="35" y="2680979"/>
                  </a:moveTo>
                  <a:lnTo>
                    <a:pt x="0" y="690932"/>
                  </a:lnTo>
                  <a:lnTo>
                    <a:pt x="1552" y="641607"/>
                  </a:lnTo>
                  <a:lnTo>
                    <a:pt x="6190" y="593215"/>
                  </a:lnTo>
                  <a:lnTo>
                    <a:pt x="13788" y="545873"/>
                  </a:lnTo>
                  <a:lnTo>
                    <a:pt x="24241" y="499698"/>
                  </a:lnTo>
                  <a:lnTo>
                    <a:pt x="37444" y="454807"/>
                  </a:lnTo>
                  <a:lnTo>
                    <a:pt x="53290" y="411318"/>
                  </a:lnTo>
                  <a:lnTo>
                    <a:pt x="71673" y="369347"/>
                  </a:lnTo>
                  <a:lnTo>
                    <a:pt x="92487" y="329012"/>
                  </a:lnTo>
                  <a:lnTo>
                    <a:pt x="115627" y="290430"/>
                  </a:lnTo>
                  <a:lnTo>
                    <a:pt x="140986" y="253718"/>
                  </a:lnTo>
                  <a:lnTo>
                    <a:pt x="168458" y="218995"/>
                  </a:lnTo>
                  <a:lnTo>
                    <a:pt x="197938" y="186376"/>
                  </a:lnTo>
                  <a:lnTo>
                    <a:pt x="229320" y="155979"/>
                  </a:lnTo>
                  <a:lnTo>
                    <a:pt x="262496" y="127921"/>
                  </a:lnTo>
                  <a:lnTo>
                    <a:pt x="297363" y="102320"/>
                  </a:lnTo>
                  <a:lnTo>
                    <a:pt x="333813" y="79292"/>
                  </a:lnTo>
                  <a:lnTo>
                    <a:pt x="371740" y="58955"/>
                  </a:lnTo>
                  <a:lnTo>
                    <a:pt x="411039" y="41426"/>
                  </a:lnTo>
                  <a:lnTo>
                    <a:pt x="451604" y="26822"/>
                  </a:lnTo>
                  <a:lnTo>
                    <a:pt x="493328" y="15261"/>
                  </a:lnTo>
                  <a:lnTo>
                    <a:pt x="536106" y="6859"/>
                  </a:lnTo>
                  <a:lnTo>
                    <a:pt x="579832" y="1733"/>
                  </a:lnTo>
                  <a:lnTo>
                    <a:pt x="624399" y="0"/>
                  </a:lnTo>
                  <a:lnTo>
                    <a:pt x="5619199" y="0"/>
                  </a:lnTo>
                  <a:lnTo>
                    <a:pt x="5663768" y="1725"/>
                  </a:lnTo>
                  <a:lnTo>
                    <a:pt x="5707495" y="6848"/>
                  </a:lnTo>
                  <a:lnTo>
                    <a:pt x="5750274" y="15248"/>
                  </a:lnTo>
                  <a:lnTo>
                    <a:pt x="5792001" y="26807"/>
                  </a:lnTo>
                  <a:lnTo>
                    <a:pt x="5832568" y="41409"/>
                  </a:lnTo>
                  <a:lnTo>
                    <a:pt x="5871869" y="58937"/>
                  </a:lnTo>
                  <a:lnTo>
                    <a:pt x="5909800" y="79273"/>
                  </a:lnTo>
                  <a:lnTo>
                    <a:pt x="5946252" y="102300"/>
                  </a:lnTo>
                  <a:lnTo>
                    <a:pt x="5981121" y="127901"/>
                  </a:lnTo>
                  <a:lnTo>
                    <a:pt x="6014301" y="155959"/>
                  </a:lnTo>
                  <a:lnTo>
                    <a:pt x="6045685" y="186357"/>
                  </a:lnTo>
                  <a:lnTo>
                    <a:pt x="6075167" y="218977"/>
                  </a:lnTo>
                  <a:lnTo>
                    <a:pt x="6102642" y="253702"/>
                  </a:lnTo>
                  <a:lnTo>
                    <a:pt x="6128003" y="290415"/>
                  </a:lnTo>
                  <a:lnTo>
                    <a:pt x="6151144" y="328998"/>
                  </a:lnTo>
                  <a:lnTo>
                    <a:pt x="6171960" y="369335"/>
                  </a:lnTo>
                  <a:lnTo>
                    <a:pt x="6190345" y="411308"/>
                  </a:lnTo>
                  <a:lnTo>
                    <a:pt x="6206192" y="454800"/>
                  </a:lnTo>
                  <a:lnTo>
                    <a:pt x="6219395" y="499693"/>
                  </a:lnTo>
                  <a:lnTo>
                    <a:pt x="6229849" y="545871"/>
                  </a:lnTo>
                  <a:lnTo>
                    <a:pt x="6237448" y="593216"/>
                  </a:lnTo>
                  <a:lnTo>
                    <a:pt x="6242085" y="641610"/>
                  </a:lnTo>
                  <a:lnTo>
                    <a:pt x="6243654" y="690934"/>
                  </a:lnTo>
                  <a:lnTo>
                    <a:pt x="6243579" y="2680979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903570" y="0"/>
              <a:ext cx="3384429" cy="328679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4903569" y="0"/>
              <a:ext cx="343535" cy="3282315"/>
            </a:xfrm>
            <a:custGeom>
              <a:avLst/>
              <a:gdLst/>
              <a:ahLst/>
              <a:cxnLst/>
              <a:rect l="l" t="t" r="r" b="b"/>
              <a:pathLst>
                <a:path w="343534" h="3282315">
                  <a:moveTo>
                    <a:pt x="343139" y="3282221"/>
                  </a:moveTo>
                  <a:lnTo>
                    <a:pt x="283904" y="3264005"/>
                  </a:lnTo>
                  <a:lnTo>
                    <a:pt x="220952" y="3225582"/>
                  </a:lnTo>
                  <a:lnTo>
                    <a:pt x="191551" y="3200049"/>
                  </a:lnTo>
                  <a:lnTo>
                    <a:pt x="163716" y="3170603"/>
                  </a:lnTo>
                  <a:lnTo>
                    <a:pt x="137583" y="3137466"/>
                  </a:lnTo>
                  <a:lnTo>
                    <a:pt x="113289" y="3100863"/>
                  </a:lnTo>
                  <a:lnTo>
                    <a:pt x="90972" y="3061020"/>
                  </a:lnTo>
                  <a:lnTo>
                    <a:pt x="70768" y="3018159"/>
                  </a:lnTo>
                  <a:lnTo>
                    <a:pt x="52814" y="2972506"/>
                  </a:lnTo>
                  <a:lnTo>
                    <a:pt x="37246" y="2924286"/>
                  </a:lnTo>
                  <a:lnTo>
                    <a:pt x="24202" y="2873722"/>
                  </a:lnTo>
                  <a:lnTo>
                    <a:pt x="13819" y="2821038"/>
                  </a:lnTo>
                  <a:lnTo>
                    <a:pt x="6233" y="2766460"/>
                  </a:lnTo>
                  <a:lnTo>
                    <a:pt x="1581" y="2710212"/>
                  </a:lnTo>
                  <a:lnTo>
                    <a:pt x="0" y="2652519"/>
                  </a:lnTo>
                  <a:lnTo>
                    <a:pt x="0" y="115914"/>
                  </a:lnTo>
                  <a:lnTo>
                    <a:pt x="1581" y="58221"/>
                  </a:lnTo>
                  <a:lnTo>
                    <a:pt x="6233" y="1972"/>
                  </a:lnTo>
                  <a:lnTo>
                    <a:pt x="6507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73995" y="8476881"/>
            <a:ext cx="1171574" cy="1171574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1339721" y="4957457"/>
            <a:ext cx="7041515" cy="158115"/>
          </a:xfrm>
          <a:custGeom>
            <a:avLst/>
            <a:gdLst/>
            <a:ahLst/>
            <a:cxnLst/>
            <a:rect l="l" t="t" r="r" b="b"/>
            <a:pathLst>
              <a:path w="7041515" h="158114">
                <a:moveTo>
                  <a:pt x="1740590" y="157550"/>
                </a:moveTo>
                <a:lnTo>
                  <a:pt x="1433132" y="156985"/>
                </a:lnTo>
                <a:lnTo>
                  <a:pt x="923028" y="152301"/>
                </a:lnTo>
                <a:lnTo>
                  <a:pt x="670078" y="148754"/>
                </a:lnTo>
                <a:lnTo>
                  <a:pt x="572132" y="146388"/>
                </a:lnTo>
                <a:lnTo>
                  <a:pt x="474187" y="143111"/>
                </a:lnTo>
                <a:lnTo>
                  <a:pt x="376272" y="139025"/>
                </a:lnTo>
                <a:lnTo>
                  <a:pt x="278419" y="134234"/>
                </a:lnTo>
                <a:lnTo>
                  <a:pt x="223385" y="130077"/>
                </a:lnTo>
                <a:lnTo>
                  <a:pt x="168498" y="123969"/>
                </a:lnTo>
                <a:lnTo>
                  <a:pt x="58812" y="110302"/>
                </a:lnTo>
                <a:lnTo>
                  <a:pt x="37969" y="107995"/>
                </a:lnTo>
                <a:lnTo>
                  <a:pt x="27621" y="106519"/>
                </a:lnTo>
                <a:lnTo>
                  <a:pt x="11105" y="103107"/>
                </a:lnTo>
                <a:lnTo>
                  <a:pt x="5787" y="97320"/>
                </a:lnTo>
                <a:lnTo>
                  <a:pt x="0" y="93410"/>
                </a:lnTo>
                <a:lnTo>
                  <a:pt x="5943" y="89499"/>
                </a:lnTo>
                <a:lnTo>
                  <a:pt x="11731" y="82460"/>
                </a:lnTo>
                <a:lnTo>
                  <a:pt x="42586" y="81336"/>
                </a:lnTo>
                <a:lnTo>
                  <a:pt x="92155" y="80828"/>
                </a:lnTo>
                <a:lnTo>
                  <a:pt x="574983" y="84963"/>
                </a:lnTo>
                <a:lnTo>
                  <a:pt x="602199" y="84961"/>
                </a:lnTo>
                <a:lnTo>
                  <a:pt x="979974" y="77719"/>
                </a:lnTo>
                <a:lnTo>
                  <a:pt x="1029369" y="76986"/>
                </a:lnTo>
                <a:lnTo>
                  <a:pt x="1074676" y="76776"/>
                </a:lnTo>
                <a:lnTo>
                  <a:pt x="1210655" y="77612"/>
                </a:lnTo>
                <a:lnTo>
                  <a:pt x="1959103" y="76673"/>
                </a:lnTo>
                <a:lnTo>
                  <a:pt x="2007982" y="76286"/>
                </a:lnTo>
                <a:lnTo>
                  <a:pt x="2056839" y="75532"/>
                </a:lnTo>
                <a:lnTo>
                  <a:pt x="2154544" y="73099"/>
                </a:lnTo>
                <a:lnTo>
                  <a:pt x="2701216" y="52536"/>
                </a:lnTo>
                <a:lnTo>
                  <a:pt x="2785211" y="50210"/>
                </a:lnTo>
                <a:lnTo>
                  <a:pt x="4257692" y="30798"/>
                </a:lnTo>
                <a:lnTo>
                  <a:pt x="4751781" y="27128"/>
                </a:lnTo>
                <a:lnTo>
                  <a:pt x="4850599" y="26777"/>
                </a:lnTo>
                <a:lnTo>
                  <a:pt x="4903330" y="26955"/>
                </a:lnTo>
                <a:lnTo>
                  <a:pt x="4956062" y="27617"/>
                </a:lnTo>
                <a:lnTo>
                  <a:pt x="5166988" y="31880"/>
                </a:lnTo>
                <a:lnTo>
                  <a:pt x="5219719" y="32542"/>
                </a:lnTo>
                <a:lnTo>
                  <a:pt x="5418844" y="32489"/>
                </a:lnTo>
                <a:lnTo>
                  <a:pt x="5516483" y="31512"/>
                </a:lnTo>
                <a:lnTo>
                  <a:pt x="5565272" y="30449"/>
                </a:lnTo>
                <a:lnTo>
                  <a:pt x="5614023" y="28857"/>
                </a:lnTo>
                <a:lnTo>
                  <a:pt x="5662721" y="26627"/>
                </a:lnTo>
                <a:lnTo>
                  <a:pt x="5811945" y="17350"/>
                </a:lnTo>
                <a:lnTo>
                  <a:pt x="5912585" y="12214"/>
                </a:lnTo>
                <a:lnTo>
                  <a:pt x="6013268" y="8134"/>
                </a:lnTo>
                <a:lnTo>
                  <a:pt x="6113990" y="5004"/>
                </a:lnTo>
                <a:lnTo>
                  <a:pt x="6214746" y="2718"/>
                </a:lnTo>
                <a:lnTo>
                  <a:pt x="6315532" y="1170"/>
                </a:lnTo>
                <a:lnTo>
                  <a:pt x="6466759" y="0"/>
                </a:lnTo>
                <a:lnTo>
                  <a:pt x="6668459" y="30"/>
                </a:lnTo>
                <a:lnTo>
                  <a:pt x="6718388" y="900"/>
                </a:lnTo>
                <a:lnTo>
                  <a:pt x="6768324" y="2792"/>
                </a:lnTo>
                <a:lnTo>
                  <a:pt x="6868250" y="7567"/>
                </a:lnTo>
                <a:lnTo>
                  <a:pt x="6918254" y="9414"/>
                </a:lnTo>
                <a:lnTo>
                  <a:pt x="6941416" y="9153"/>
                </a:lnTo>
                <a:lnTo>
                  <a:pt x="6987915" y="6225"/>
                </a:lnTo>
                <a:lnTo>
                  <a:pt x="7011165" y="5348"/>
                </a:lnTo>
                <a:lnTo>
                  <a:pt x="7041509" y="27539"/>
                </a:lnTo>
                <a:lnTo>
                  <a:pt x="7041138" y="34795"/>
                </a:lnTo>
                <a:lnTo>
                  <a:pt x="6993893" y="55811"/>
                </a:lnTo>
                <a:lnTo>
                  <a:pt x="6953602" y="61207"/>
                </a:lnTo>
                <a:lnTo>
                  <a:pt x="6898233" y="65920"/>
                </a:lnTo>
                <a:lnTo>
                  <a:pt x="6214936" y="66603"/>
                </a:lnTo>
                <a:lnTo>
                  <a:pt x="6015530" y="67838"/>
                </a:lnTo>
                <a:lnTo>
                  <a:pt x="5916810" y="69141"/>
                </a:lnTo>
                <a:lnTo>
                  <a:pt x="5819063" y="71414"/>
                </a:lnTo>
                <a:lnTo>
                  <a:pt x="5672441" y="76186"/>
                </a:lnTo>
                <a:lnTo>
                  <a:pt x="5379199" y="87126"/>
                </a:lnTo>
                <a:lnTo>
                  <a:pt x="5330325" y="88717"/>
                </a:lnTo>
                <a:lnTo>
                  <a:pt x="5276156" y="90107"/>
                </a:lnTo>
                <a:lnTo>
                  <a:pt x="5059257" y="93566"/>
                </a:lnTo>
                <a:lnTo>
                  <a:pt x="4297937" y="114039"/>
                </a:lnTo>
                <a:lnTo>
                  <a:pt x="4199957" y="115983"/>
                </a:lnTo>
                <a:lnTo>
                  <a:pt x="4046299" y="117246"/>
                </a:lnTo>
                <a:lnTo>
                  <a:pt x="3522945" y="117028"/>
                </a:lnTo>
                <a:lnTo>
                  <a:pt x="3522945" y="120469"/>
                </a:lnTo>
                <a:lnTo>
                  <a:pt x="3030540" y="125853"/>
                </a:lnTo>
                <a:lnTo>
                  <a:pt x="2882857" y="128341"/>
                </a:lnTo>
                <a:lnTo>
                  <a:pt x="2781240" y="130736"/>
                </a:lnTo>
                <a:lnTo>
                  <a:pt x="2676495" y="134203"/>
                </a:lnTo>
                <a:lnTo>
                  <a:pt x="2362300" y="146446"/>
                </a:lnTo>
                <a:lnTo>
                  <a:pt x="2257543" y="149563"/>
                </a:lnTo>
                <a:lnTo>
                  <a:pt x="2050762" y="153965"/>
                </a:lnTo>
                <a:lnTo>
                  <a:pt x="1895676" y="156291"/>
                </a:lnTo>
                <a:lnTo>
                  <a:pt x="1740590" y="157550"/>
                </a:lnTo>
                <a:close/>
              </a:path>
            </a:pathLst>
          </a:custGeom>
          <a:solidFill>
            <a:srgbClr val="E76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80142" y="8818729"/>
            <a:ext cx="19850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solidFill>
                  <a:srgbClr val="FFFFFF"/>
                </a:solidFill>
                <a:latin typeface="Trebuchet MS"/>
                <a:cs typeface="Trebuchet MS"/>
              </a:rPr>
              <a:t>June</a:t>
            </a:r>
            <a:r>
              <a:rPr sz="2400" spc="-2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FFFFFF"/>
                </a:solidFill>
                <a:latin typeface="Trebuchet MS"/>
                <a:cs typeface="Trebuchet MS"/>
              </a:rPr>
              <a:t>20,</a:t>
            </a:r>
            <a:r>
              <a:rPr sz="2400" spc="-2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spc="220" dirty="0">
                <a:solidFill>
                  <a:srgbClr val="FFFFFF"/>
                </a:solidFill>
                <a:latin typeface="Trebuchet MS"/>
                <a:cs typeface="Trebuchet MS"/>
              </a:rPr>
              <a:t>2024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61295" y="5200699"/>
            <a:ext cx="5990590" cy="10769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ts val="4200"/>
              </a:lnSpc>
              <a:spcBef>
                <a:spcPts val="80"/>
              </a:spcBef>
            </a:pPr>
            <a:r>
              <a:rPr sz="3400" spc="50" dirty="0">
                <a:solidFill>
                  <a:srgbClr val="FFFFFF"/>
                </a:solidFill>
                <a:latin typeface="Trebuchet MS"/>
                <a:cs typeface="Trebuchet MS"/>
              </a:rPr>
              <a:t>Creating</a:t>
            </a:r>
            <a:r>
              <a:rPr sz="3400" spc="-3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00" spc="105" dirty="0">
                <a:solidFill>
                  <a:srgbClr val="FFFFFF"/>
                </a:solidFill>
                <a:latin typeface="Trebuchet MS"/>
                <a:cs typeface="Trebuchet MS"/>
              </a:rPr>
              <a:t>Design</a:t>
            </a:r>
            <a:r>
              <a:rPr sz="3400" spc="-3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FFFFFF"/>
                </a:solidFill>
                <a:latin typeface="Trebuchet MS"/>
                <a:cs typeface="Trebuchet MS"/>
              </a:rPr>
              <a:t>Guidelines</a:t>
            </a:r>
            <a:r>
              <a:rPr sz="3400" spc="-3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00" spc="-25" dirty="0">
                <a:solidFill>
                  <a:srgbClr val="FFFFFF"/>
                </a:solidFill>
                <a:latin typeface="Trebuchet MS"/>
                <a:cs typeface="Trebuchet MS"/>
              </a:rPr>
              <a:t>for </a:t>
            </a:r>
            <a:r>
              <a:rPr sz="3400" spc="175" dirty="0">
                <a:solidFill>
                  <a:srgbClr val="FFFFFF"/>
                </a:solidFill>
                <a:latin typeface="Trebuchet MS"/>
                <a:cs typeface="Trebuchet MS"/>
              </a:rPr>
              <a:t>Macon-</a:t>
            </a:r>
            <a:r>
              <a:rPr sz="3400" spc="-55" dirty="0">
                <a:solidFill>
                  <a:srgbClr val="FFFFFF"/>
                </a:solidFill>
                <a:latin typeface="Trebuchet MS"/>
                <a:cs typeface="Trebuchet MS"/>
              </a:rPr>
              <a:t>Bibb’s</a:t>
            </a:r>
            <a:r>
              <a:rPr sz="3400" spc="-3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00" dirty="0">
                <a:solidFill>
                  <a:srgbClr val="FFFFFF"/>
                </a:solidFill>
                <a:latin typeface="Trebuchet MS"/>
                <a:cs typeface="Trebuchet MS"/>
              </a:rPr>
              <a:t>Historic</a:t>
            </a:r>
            <a:r>
              <a:rPr sz="3400" spc="-3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400" spc="-10" dirty="0">
                <a:solidFill>
                  <a:srgbClr val="FFFFFF"/>
                </a:solidFill>
                <a:latin typeface="Trebuchet MS"/>
                <a:cs typeface="Trebuchet MS"/>
              </a:rPr>
              <a:t>Districts</a:t>
            </a:r>
            <a:endParaRPr sz="34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361295" y="1392228"/>
            <a:ext cx="6447790" cy="3387090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12700" marR="5080">
              <a:lnSpc>
                <a:spcPts val="8550"/>
              </a:lnSpc>
              <a:spcBef>
                <a:spcPts val="1015"/>
              </a:spcBef>
            </a:pPr>
            <a:r>
              <a:rPr sz="7800" spc="-330" dirty="0">
                <a:solidFill>
                  <a:srgbClr val="1B1B20"/>
                </a:solidFill>
              </a:rPr>
              <a:t>MACON-</a:t>
            </a:r>
            <a:r>
              <a:rPr sz="7800" spc="480" dirty="0">
                <a:solidFill>
                  <a:srgbClr val="1B1B20"/>
                </a:solidFill>
              </a:rPr>
              <a:t>BIBB </a:t>
            </a:r>
            <a:r>
              <a:rPr sz="7800" spc="190" dirty="0">
                <a:solidFill>
                  <a:srgbClr val="1B1B20"/>
                </a:solidFill>
              </a:rPr>
              <a:t>DESIGN </a:t>
            </a:r>
            <a:r>
              <a:rPr sz="7800" spc="250" dirty="0">
                <a:solidFill>
                  <a:srgbClr val="1B1B20"/>
                </a:solidFill>
              </a:rPr>
              <a:t>GUIDELINES</a:t>
            </a:r>
            <a:endParaRPr sz="7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6000" y="1399785"/>
            <a:ext cx="11781790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0" spc="900" dirty="0">
                <a:solidFill>
                  <a:srgbClr val="120F0F"/>
                </a:solidFill>
                <a:latin typeface="Calibri"/>
                <a:cs typeface="Calibri"/>
              </a:rPr>
              <a:t>We</a:t>
            </a:r>
            <a:r>
              <a:rPr sz="7000" spc="195" dirty="0">
                <a:solidFill>
                  <a:srgbClr val="120F0F"/>
                </a:solidFill>
                <a:latin typeface="Calibri"/>
                <a:cs typeface="Calibri"/>
              </a:rPr>
              <a:t> </a:t>
            </a:r>
            <a:r>
              <a:rPr sz="7000" spc="695" dirty="0">
                <a:solidFill>
                  <a:srgbClr val="120F0F"/>
                </a:solidFill>
                <a:latin typeface="Calibri"/>
                <a:cs typeface="Calibri"/>
              </a:rPr>
              <a:t>want</a:t>
            </a:r>
            <a:r>
              <a:rPr sz="7000" spc="195" dirty="0">
                <a:solidFill>
                  <a:srgbClr val="120F0F"/>
                </a:solidFill>
                <a:latin typeface="Calibri"/>
                <a:cs typeface="Calibri"/>
              </a:rPr>
              <a:t> </a:t>
            </a:r>
            <a:r>
              <a:rPr sz="7000" spc="550" dirty="0">
                <a:solidFill>
                  <a:srgbClr val="120F0F"/>
                </a:solidFill>
                <a:latin typeface="Calibri"/>
                <a:cs typeface="Calibri"/>
              </a:rPr>
              <a:t>to</a:t>
            </a:r>
            <a:r>
              <a:rPr sz="7000" spc="195" dirty="0">
                <a:solidFill>
                  <a:srgbClr val="120F0F"/>
                </a:solidFill>
                <a:latin typeface="Calibri"/>
                <a:cs typeface="Calibri"/>
              </a:rPr>
              <a:t> </a:t>
            </a:r>
            <a:r>
              <a:rPr sz="7000" spc="540" dirty="0">
                <a:solidFill>
                  <a:srgbClr val="120F0F"/>
                </a:solidFill>
                <a:latin typeface="Calibri"/>
                <a:cs typeface="Calibri"/>
              </a:rPr>
              <a:t>hear</a:t>
            </a:r>
            <a:r>
              <a:rPr sz="7000" spc="195" dirty="0">
                <a:solidFill>
                  <a:srgbClr val="120F0F"/>
                </a:solidFill>
                <a:latin typeface="Calibri"/>
                <a:cs typeface="Calibri"/>
              </a:rPr>
              <a:t> </a:t>
            </a:r>
            <a:r>
              <a:rPr sz="7000" spc="640" dirty="0">
                <a:solidFill>
                  <a:srgbClr val="120F0F"/>
                </a:solidFill>
                <a:latin typeface="Calibri"/>
                <a:cs typeface="Calibri"/>
              </a:rPr>
              <a:t>from</a:t>
            </a:r>
            <a:r>
              <a:rPr sz="7000" spc="200" dirty="0">
                <a:solidFill>
                  <a:srgbClr val="120F0F"/>
                </a:solidFill>
                <a:latin typeface="Calibri"/>
                <a:cs typeface="Calibri"/>
              </a:rPr>
              <a:t> </a:t>
            </a:r>
            <a:r>
              <a:rPr sz="7000" spc="320" dirty="0">
                <a:solidFill>
                  <a:srgbClr val="120F0F"/>
                </a:solidFill>
                <a:latin typeface="Calibri"/>
                <a:cs typeface="Calibri"/>
              </a:rPr>
              <a:t>you!</a:t>
            </a:r>
            <a:endParaRPr sz="70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817812" y="3417477"/>
            <a:ext cx="5142865" cy="2228850"/>
            <a:chOff x="3817812" y="3417477"/>
            <a:chExt cx="5142865" cy="2228850"/>
          </a:xfrm>
        </p:grpSpPr>
        <p:sp>
          <p:nvSpPr>
            <p:cNvPr id="4" name="object 4"/>
            <p:cNvSpPr/>
            <p:nvPr/>
          </p:nvSpPr>
          <p:spPr>
            <a:xfrm>
              <a:off x="3836781" y="3436527"/>
              <a:ext cx="5104765" cy="2190750"/>
            </a:xfrm>
            <a:custGeom>
              <a:avLst/>
              <a:gdLst/>
              <a:ahLst/>
              <a:cxnLst/>
              <a:rect l="l" t="t" r="r" b="b"/>
              <a:pathLst>
                <a:path w="5104765" h="2190750">
                  <a:moveTo>
                    <a:pt x="4866642" y="2190420"/>
                  </a:moveTo>
                  <a:lnTo>
                    <a:pt x="238124" y="2190420"/>
                  </a:lnTo>
                  <a:lnTo>
                    <a:pt x="190134" y="2185582"/>
                  </a:lnTo>
                  <a:lnTo>
                    <a:pt x="145436" y="2171707"/>
                  </a:lnTo>
                  <a:lnTo>
                    <a:pt x="104987" y="2149752"/>
                  </a:lnTo>
                  <a:lnTo>
                    <a:pt x="69745" y="2120675"/>
                  </a:lnTo>
                  <a:lnTo>
                    <a:pt x="40668" y="2085433"/>
                  </a:lnTo>
                  <a:lnTo>
                    <a:pt x="18713" y="2044984"/>
                  </a:lnTo>
                  <a:lnTo>
                    <a:pt x="4837" y="2000286"/>
                  </a:lnTo>
                  <a:lnTo>
                    <a:pt x="0" y="1952295"/>
                  </a:lnTo>
                  <a:lnTo>
                    <a:pt x="0" y="238124"/>
                  </a:lnTo>
                  <a:lnTo>
                    <a:pt x="4837" y="190134"/>
                  </a:lnTo>
                  <a:lnTo>
                    <a:pt x="18713" y="145436"/>
                  </a:lnTo>
                  <a:lnTo>
                    <a:pt x="40668" y="104987"/>
                  </a:lnTo>
                  <a:lnTo>
                    <a:pt x="69745" y="69745"/>
                  </a:lnTo>
                  <a:lnTo>
                    <a:pt x="104987" y="40668"/>
                  </a:lnTo>
                  <a:lnTo>
                    <a:pt x="145436" y="18713"/>
                  </a:lnTo>
                  <a:lnTo>
                    <a:pt x="190134" y="4837"/>
                  </a:lnTo>
                  <a:lnTo>
                    <a:pt x="238124" y="0"/>
                  </a:lnTo>
                  <a:lnTo>
                    <a:pt x="4866642" y="0"/>
                  </a:lnTo>
                  <a:lnTo>
                    <a:pt x="4914633" y="4837"/>
                  </a:lnTo>
                  <a:lnTo>
                    <a:pt x="4959331" y="18713"/>
                  </a:lnTo>
                  <a:lnTo>
                    <a:pt x="4999780" y="40668"/>
                  </a:lnTo>
                  <a:lnTo>
                    <a:pt x="5035022" y="69745"/>
                  </a:lnTo>
                  <a:lnTo>
                    <a:pt x="5064099" y="104987"/>
                  </a:lnTo>
                  <a:lnTo>
                    <a:pt x="5086054" y="145436"/>
                  </a:lnTo>
                  <a:lnTo>
                    <a:pt x="5099929" y="190134"/>
                  </a:lnTo>
                  <a:lnTo>
                    <a:pt x="5104767" y="238124"/>
                  </a:lnTo>
                  <a:lnTo>
                    <a:pt x="5104767" y="1952295"/>
                  </a:lnTo>
                  <a:lnTo>
                    <a:pt x="5099929" y="2000286"/>
                  </a:lnTo>
                  <a:lnTo>
                    <a:pt x="5086054" y="2044984"/>
                  </a:lnTo>
                  <a:lnTo>
                    <a:pt x="5064099" y="2085433"/>
                  </a:lnTo>
                  <a:lnTo>
                    <a:pt x="5035022" y="2120675"/>
                  </a:lnTo>
                  <a:lnTo>
                    <a:pt x="4999780" y="2149752"/>
                  </a:lnTo>
                  <a:lnTo>
                    <a:pt x="4959331" y="2171707"/>
                  </a:lnTo>
                  <a:lnTo>
                    <a:pt x="4914633" y="2185582"/>
                  </a:lnTo>
                  <a:lnTo>
                    <a:pt x="4866642" y="2190420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836862" y="3436527"/>
              <a:ext cx="5104765" cy="2190750"/>
            </a:xfrm>
            <a:custGeom>
              <a:avLst/>
              <a:gdLst/>
              <a:ahLst/>
              <a:cxnLst/>
              <a:rect l="l" t="t" r="r" b="b"/>
              <a:pathLst>
                <a:path w="5104765" h="2190750">
                  <a:moveTo>
                    <a:pt x="238112" y="0"/>
                  </a:moveTo>
                  <a:lnTo>
                    <a:pt x="4866382" y="0"/>
                  </a:lnTo>
                  <a:lnTo>
                    <a:pt x="4914370" y="4837"/>
                  </a:lnTo>
                  <a:lnTo>
                    <a:pt x="4959066" y="18712"/>
                  </a:lnTo>
                  <a:lnTo>
                    <a:pt x="4999512" y="40665"/>
                  </a:lnTo>
                  <a:lnTo>
                    <a:pt x="5034752" y="69741"/>
                  </a:lnTo>
                  <a:lnTo>
                    <a:pt x="5063828" y="104981"/>
                  </a:lnTo>
                  <a:lnTo>
                    <a:pt x="5085782" y="145428"/>
                  </a:lnTo>
                  <a:lnTo>
                    <a:pt x="5099657" y="190124"/>
                  </a:lnTo>
                  <a:lnTo>
                    <a:pt x="5104494" y="238112"/>
                  </a:lnTo>
                  <a:lnTo>
                    <a:pt x="5104494" y="1952191"/>
                  </a:lnTo>
                  <a:lnTo>
                    <a:pt x="5099657" y="2000179"/>
                  </a:lnTo>
                  <a:lnTo>
                    <a:pt x="5085782" y="2044875"/>
                  </a:lnTo>
                  <a:lnTo>
                    <a:pt x="5063828" y="2085322"/>
                  </a:lnTo>
                  <a:lnTo>
                    <a:pt x="5034752" y="2120562"/>
                  </a:lnTo>
                  <a:lnTo>
                    <a:pt x="4999512" y="2149637"/>
                  </a:lnTo>
                  <a:lnTo>
                    <a:pt x="4959066" y="2171591"/>
                  </a:lnTo>
                  <a:lnTo>
                    <a:pt x="4914370" y="2185465"/>
                  </a:lnTo>
                  <a:lnTo>
                    <a:pt x="4866382" y="2190303"/>
                  </a:lnTo>
                  <a:lnTo>
                    <a:pt x="238112" y="2190303"/>
                  </a:lnTo>
                  <a:lnTo>
                    <a:pt x="190124" y="2185465"/>
                  </a:lnTo>
                  <a:lnTo>
                    <a:pt x="145428" y="2171591"/>
                  </a:lnTo>
                  <a:lnTo>
                    <a:pt x="104981" y="2149637"/>
                  </a:lnTo>
                  <a:lnTo>
                    <a:pt x="69741" y="2120562"/>
                  </a:lnTo>
                  <a:lnTo>
                    <a:pt x="40665" y="2085322"/>
                  </a:lnTo>
                  <a:lnTo>
                    <a:pt x="18712" y="2044875"/>
                  </a:lnTo>
                  <a:lnTo>
                    <a:pt x="4837" y="2000179"/>
                  </a:lnTo>
                  <a:lnTo>
                    <a:pt x="0" y="1952191"/>
                  </a:lnTo>
                  <a:lnTo>
                    <a:pt x="0" y="238112"/>
                  </a:lnTo>
                  <a:lnTo>
                    <a:pt x="4837" y="190124"/>
                  </a:lnTo>
                  <a:lnTo>
                    <a:pt x="18712" y="145428"/>
                  </a:lnTo>
                  <a:lnTo>
                    <a:pt x="40665" y="104981"/>
                  </a:lnTo>
                  <a:lnTo>
                    <a:pt x="69741" y="69741"/>
                  </a:lnTo>
                  <a:lnTo>
                    <a:pt x="104981" y="40665"/>
                  </a:lnTo>
                  <a:lnTo>
                    <a:pt x="145428" y="18712"/>
                  </a:lnTo>
                  <a:lnTo>
                    <a:pt x="190124" y="4837"/>
                  </a:lnTo>
                  <a:lnTo>
                    <a:pt x="238112" y="0"/>
                  </a:lnTo>
                </a:path>
              </a:pathLst>
            </a:custGeom>
            <a:ln w="38100">
              <a:solidFill>
                <a:srgbClr val="2E2E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184394" y="4176397"/>
            <a:ext cx="440944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spc="150" dirty="0">
                <a:latin typeface="Century Gothic"/>
                <a:cs typeface="Century Gothic"/>
              </a:rPr>
              <a:t>Take</a:t>
            </a:r>
            <a:r>
              <a:rPr sz="4200" b="1" spc="-50" dirty="0">
                <a:latin typeface="Century Gothic"/>
                <a:cs typeface="Century Gothic"/>
              </a:rPr>
              <a:t> </a:t>
            </a:r>
            <a:r>
              <a:rPr sz="4200" b="1" spc="110" dirty="0">
                <a:latin typeface="Century Gothic"/>
                <a:cs typeface="Century Gothic"/>
              </a:rPr>
              <a:t>the</a:t>
            </a:r>
            <a:r>
              <a:rPr sz="4200" b="1" spc="-50" dirty="0">
                <a:latin typeface="Century Gothic"/>
                <a:cs typeface="Century Gothic"/>
              </a:rPr>
              <a:t> </a:t>
            </a:r>
            <a:r>
              <a:rPr sz="4200" b="1" spc="80" dirty="0">
                <a:latin typeface="Century Gothic"/>
                <a:cs typeface="Century Gothic"/>
              </a:rPr>
              <a:t>survey!</a:t>
            </a:r>
            <a:endParaRPr sz="4200">
              <a:latin typeface="Century Gothic"/>
              <a:cs typeface="Century Gothic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818008" y="5943582"/>
            <a:ext cx="10648950" cy="2228850"/>
            <a:chOff x="3818008" y="5943582"/>
            <a:chExt cx="10648950" cy="2228850"/>
          </a:xfrm>
        </p:grpSpPr>
        <p:sp>
          <p:nvSpPr>
            <p:cNvPr id="8" name="object 8"/>
            <p:cNvSpPr/>
            <p:nvPr/>
          </p:nvSpPr>
          <p:spPr>
            <a:xfrm>
              <a:off x="3836781" y="5962633"/>
              <a:ext cx="10614660" cy="2190750"/>
            </a:xfrm>
            <a:custGeom>
              <a:avLst/>
              <a:gdLst/>
              <a:ahLst/>
              <a:cxnLst/>
              <a:rect l="l" t="t" r="r" b="b"/>
              <a:pathLst>
                <a:path w="10614660" h="2190750">
                  <a:moveTo>
                    <a:pt x="10376310" y="2190420"/>
                  </a:moveTo>
                  <a:lnTo>
                    <a:pt x="238124" y="2190420"/>
                  </a:lnTo>
                  <a:lnTo>
                    <a:pt x="190134" y="2185582"/>
                  </a:lnTo>
                  <a:lnTo>
                    <a:pt x="145436" y="2171707"/>
                  </a:lnTo>
                  <a:lnTo>
                    <a:pt x="104987" y="2149752"/>
                  </a:lnTo>
                  <a:lnTo>
                    <a:pt x="69745" y="2120675"/>
                  </a:lnTo>
                  <a:lnTo>
                    <a:pt x="40668" y="2085433"/>
                  </a:lnTo>
                  <a:lnTo>
                    <a:pt x="18713" y="2044984"/>
                  </a:lnTo>
                  <a:lnTo>
                    <a:pt x="4837" y="2000286"/>
                  </a:lnTo>
                  <a:lnTo>
                    <a:pt x="0" y="1952295"/>
                  </a:lnTo>
                  <a:lnTo>
                    <a:pt x="0" y="238124"/>
                  </a:lnTo>
                  <a:lnTo>
                    <a:pt x="4837" y="190134"/>
                  </a:lnTo>
                  <a:lnTo>
                    <a:pt x="18713" y="145436"/>
                  </a:lnTo>
                  <a:lnTo>
                    <a:pt x="40668" y="104987"/>
                  </a:lnTo>
                  <a:lnTo>
                    <a:pt x="69745" y="69745"/>
                  </a:lnTo>
                  <a:lnTo>
                    <a:pt x="104987" y="40668"/>
                  </a:lnTo>
                  <a:lnTo>
                    <a:pt x="145436" y="18713"/>
                  </a:lnTo>
                  <a:lnTo>
                    <a:pt x="190134" y="4837"/>
                  </a:lnTo>
                  <a:lnTo>
                    <a:pt x="238124" y="0"/>
                  </a:lnTo>
                  <a:lnTo>
                    <a:pt x="10376310" y="0"/>
                  </a:lnTo>
                  <a:lnTo>
                    <a:pt x="10424301" y="4837"/>
                  </a:lnTo>
                  <a:lnTo>
                    <a:pt x="10468999" y="18713"/>
                  </a:lnTo>
                  <a:lnTo>
                    <a:pt x="10509448" y="40668"/>
                  </a:lnTo>
                  <a:lnTo>
                    <a:pt x="10544691" y="69745"/>
                  </a:lnTo>
                  <a:lnTo>
                    <a:pt x="10573768" y="104987"/>
                  </a:lnTo>
                  <a:lnTo>
                    <a:pt x="10595723" y="145436"/>
                  </a:lnTo>
                  <a:lnTo>
                    <a:pt x="10609598" y="190134"/>
                  </a:lnTo>
                  <a:lnTo>
                    <a:pt x="10614436" y="238124"/>
                  </a:lnTo>
                  <a:lnTo>
                    <a:pt x="10614436" y="1952295"/>
                  </a:lnTo>
                  <a:lnTo>
                    <a:pt x="10609598" y="2000286"/>
                  </a:lnTo>
                  <a:lnTo>
                    <a:pt x="10595723" y="2044984"/>
                  </a:lnTo>
                  <a:lnTo>
                    <a:pt x="10573768" y="2085433"/>
                  </a:lnTo>
                  <a:lnTo>
                    <a:pt x="10544691" y="2120675"/>
                  </a:lnTo>
                  <a:lnTo>
                    <a:pt x="10509448" y="2149752"/>
                  </a:lnTo>
                  <a:lnTo>
                    <a:pt x="10468999" y="2171707"/>
                  </a:lnTo>
                  <a:lnTo>
                    <a:pt x="10424301" y="2185582"/>
                  </a:lnTo>
                  <a:lnTo>
                    <a:pt x="10376310" y="2190420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837058" y="5962632"/>
              <a:ext cx="10610850" cy="2190750"/>
            </a:xfrm>
            <a:custGeom>
              <a:avLst/>
              <a:gdLst/>
              <a:ahLst/>
              <a:cxnLst/>
              <a:rect l="l" t="t" r="r" b="b"/>
              <a:pathLst>
                <a:path w="10610850" h="2190750">
                  <a:moveTo>
                    <a:pt x="10610572" y="1984878"/>
                  </a:moveTo>
                  <a:lnTo>
                    <a:pt x="10595155" y="2044875"/>
                  </a:lnTo>
                  <a:lnTo>
                    <a:pt x="10573201" y="2085322"/>
                  </a:lnTo>
                  <a:lnTo>
                    <a:pt x="10544126" y="2120562"/>
                  </a:lnTo>
                  <a:lnTo>
                    <a:pt x="10508886" y="2149637"/>
                  </a:lnTo>
                  <a:lnTo>
                    <a:pt x="10468439" y="2171591"/>
                  </a:lnTo>
                  <a:lnTo>
                    <a:pt x="10423743" y="2185466"/>
                  </a:lnTo>
                  <a:lnTo>
                    <a:pt x="10375755" y="2190303"/>
                  </a:lnTo>
                  <a:lnTo>
                    <a:pt x="238112" y="2190303"/>
                  </a:lnTo>
                  <a:lnTo>
                    <a:pt x="190124" y="2185466"/>
                  </a:lnTo>
                  <a:lnTo>
                    <a:pt x="145428" y="2171591"/>
                  </a:lnTo>
                  <a:lnTo>
                    <a:pt x="104981" y="2149637"/>
                  </a:lnTo>
                  <a:lnTo>
                    <a:pt x="69741" y="2120562"/>
                  </a:lnTo>
                  <a:lnTo>
                    <a:pt x="40665" y="2085322"/>
                  </a:lnTo>
                  <a:lnTo>
                    <a:pt x="18711" y="2044875"/>
                  </a:lnTo>
                  <a:lnTo>
                    <a:pt x="4837" y="2000179"/>
                  </a:lnTo>
                  <a:lnTo>
                    <a:pt x="0" y="1952191"/>
                  </a:lnTo>
                  <a:lnTo>
                    <a:pt x="0" y="238112"/>
                  </a:lnTo>
                  <a:lnTo>
                    <a:pt x="4837" y="190124"/>
                  </a:lnTo>
                  <a:lnTo>
                    <a:pt x="18712" y="145428"/>
                  </a:lnTo>
                  <a:lnTo>
                    <a:pt x="40665" y="104981"/>
                  </a:lnTo>
                  <a:lnTo>
                    <a:pt x="69741" y="69741"/>
                  </a:lnTo>
                  <a:lnTo>
                    <a:pt x="104981" y="40665"/>
                  </a:lnTo>
                  <a:lnTo>
                    <a:pt x="145428" y="18712"/>
                  </a:lnTo>
                  <a:lnTo>
                    <a:pt x="190124" y="4837"/>
                  </a:lnTo>
                  <a:lnTo>
                    <a:pt x="238112" y="0"/>
                  </a:lnTo>
                  <a:lnTo>
                    <a:pt x="10375755" y="0"/>
                  </a:lnTo>
                  <a:lnTo>
                    <a:pt x="10423743" y="4837"/>
                  </a:lnTo>
                  <a:lnTo>
                    <a:pt x="10468439" y="18712"/>
                  </a:lnTo>
                  <a:lnTo>
                    <a:pt x="10508886" y="40665"/>
                  </a:lnTo>
                  <a:lnTo>
                    <a:pt x="10544126" y="69741"/>
                  </a:lnTo>
                  <a:lnTo>
                    <a:pt x="10573201" y="104981"/>
                  </a:lnTo>
                  <a:lnTo>
                    <a:pt x="10595155" y="145427"/>
                  </a:lnTo>
                  <a:lnTo>
                    <a:pt x="10609030" y="190124"/>
                  </a:lnTo>
                  <a:lnTo>
                    <a:pt x="10610572" y="205425"/>
                  </a:lnTo>
                </a:path>
              </a:pathLst>
            </a:custGeom>
            <a:ln w="38099">
              <a:solidFill>
                <a:srgbClr val="2E2E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785957" y="6702503"/>
            <a:ext cx="871601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spc="340" dirty="0">
                <a:latin typeface="Century Gothic"/>
                <a:cs typeface="Century Gothic"/>
              </a:rPr>
              <a:t>Tell</a:t>
            </a:r>
            <a:r>
              <a:rPr sz="4200" b="1" spc="-100" dirty="0">
                <a:latin typeface="Century Gothic"/>
                <a:cs typeface="Century Gothic"/>
              </a:rPr>
              <a:t> </a:t>
            </a:r>
            <a:r>
              <a:rPr sz="4200" b="1" spc="275" dirty="0">
                <a:latin typeface="Century Gothic"/>
                <a:cs typeface="Century Gothic"/>
              </a:rPr>
              <a:t>us</a:t>
            </a:r>
            <a:r>
              <a:rPr sz="4200" b="1" spc="-105" dirty="0">
                <a:latin typeface="Century Gothic"/>
                <a:cs typeface="Century Gothic"/>
              </a:rPr>
              <a:t> </a:t>
            </a:r>
            <a:r>
              <a:rPr sz="4200" b="1" dirty="0">
                <a:latin typeface="Century Gothic"/>
                <a:cs typeface="Century Gothic"/>
              </a:rPr>
              <a:t>today</a:t>
            </a:r>
            <a:r>
              <a:rPr sz="4200" b="1" spc="-105" dirty="0">
                <a:latin typeface="Century Gothic"/>
                <a:cs typeface="Century Gothic"/>
              </a:rPr>
              <a:t> </a:t>
            </a:r>
            <a:r>
              <a:rPr sz="4200" b="1" dirty="0">
                <a:latin typeface="Century Gothic"/>
                <a:cs typeface="Century Gothic"/>
              </a:rPr>
              <a:t>(or</a:t>
            </a:r>
            <a:r>
              <a:rPr sz="4200" b="1" spc="-100" dirty="0">
                <a:latin typeface="Century Gothic"/>
                <a:cs typeface="Century Gothic"/>
              </a:rPr>
              <a:t> </a:t>
            </a:r>
            <a:r>
              <a:rPr sz="4200" b="1" dirty="0">
                <a:latin typeface="Century Gothic"/>
                <a:cs typeface="Century Gothic"/>
              </a:rPr>
              <a:t>email</a:t>
            </a:r>
            <a:r>
              <a:rPr sz="4200" b="1" spc="-100" dirty="0">
                <a:latin typeface="Century Gothic"/>
                <a:cs typeface="Century Gothic"/>
              </a:rPr>
              <a:t> </a:t>
            </a:r>
            <a:r>
              <a:rPr sz="4200" b="1" spc="155" dirty="0">
                <a:latin typeface="Century Gothic"/>
                <a:cs typeface="Century Gothic"/>
              </a:rPr>
              <a:t>or</a:t>
            </a:r>
            <a:r>
              <a:rPr sz="4200" b="1" spc="-100" dirty="0">
                <a:latin typeface="Century Gothic"/>
                <a:cs typeface="Century Gothic"/>
              </a:rPr>
              <a:t> </a:t>
            </a:r>
            <a:r>
              <a:rPr sz="4200" b="1" spc="-10" dirty="0">
                <a:latin typeface="Century Gothic"/>
                <a:cs typeface="Century Gothic"/>
              </a:rPr>
              <a:t>phone)!</a:t>
            </a:r>
            <a:endParaRPr sz="4200">
              <a:latin typeface="Century Gothic"/>
              <a:cs typeface="Century Gothic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9349985" y="3417477"/>
            <a:ext cx="5120640" cy="2228850"/>
            <a:chOff x="9349985" y="3417477"/>
            <a:chExt cx="5120640" cy="2228850"/>
          </a:xfrm>
        </p:grpSpPr>
        <p:sp>
          <p:nvSpPr>
            <p:cNvPr id="12" name="object 12"/>
            <p:cNvSpPr/>
            <p:nvPr/>
          </p:nvSpPr>
          <p:spPr>
            <a:xfrm>
              <a:off x="9368945" y="3436527"/>
              <a:ext cx="5082540" cy="2190750"/>
            </a:xfrm>
            <a:custGeom>
              <a:avLst/>
              <a:gdLst/>
              <a:ahLst/>
              <a:cxnLst/>
              <a:rect l="l" t="t" r="r" b="b"/>
              <a:pathLst>
                <a:path w="5082540" h="2190750">
                  <a:moveTo>
                    <a:pt x="4844148" y="2190420"/>
                  </a:moveTo>
                  <a:lnTo>
                    <a:pt x="238124" y="2190420"/>
                  </a:lnTo>
                  <a:lnTo>
                    <a:pt x="190134" y="2185582"/>
                  </a:lnTo>
                  <a:lnTo>
                    <a:pt x="145436" y="2171707"/>
                  </a:lnTo>
                  <a:lnTo>
                    <a:pt x="104987" y="2149752"/>
                  </a:lnTo>
                  <a:lnTo>
                    <a:pt x="69745" y="2120675"/>
                  </a:lnTo>
                  <a:lnTo>
                    <a:pt x="40668" y="2085433"/>
                  </a:lnTo>
                  <a:lnTo>
                    <a:pt x="18713" y="2044984"/>
                  </a:lnTo>
                  <a:lnTo>
                    <a:pt x="4837" y="2000286"/>
                  </a:lnTo>
                  <a:lnTo>
                    <a:pt x="0" y="1952295"/>
                  </a:lnTo>
                  <a:lnTo>
                    <a:pt x="0" y="238124"/>
                  </a:lnTo>
                  <a:lnTo>
                    <a:pt x="4837" y="190134"/>
                  </a:lnTo>
                  <a:lnTo>
                    <a:pt x="18713" y="145436"/>
                  </a:lnTo>
                  <a:lnTo>
                    <a:pt x="40668" y="104987"/>
                  </a:lnTo>
                  <a:lnTo>
                    <a:pt x="69745" y="69745"/>
                  </a:lnTo>
                  <a:lnTo>
                    <a:pt x="104987" y="40668"/>
                  </a:lnTo>
                  <a:lnTo>
                    <a:pt x="145436" y="18713"/>
                  </a:lnTo>
                  <a:lnTo>
                    <a:pt x="190134" y="4837"/>
                  </a:lnTo>
                  <a:lnTo>
                    <a:pt x="238124" y="0"/>
                  </a:lnTo>
                  <a:lnTo>
                    <a:pt x="4844148" y="0"/>
                  </a:lnTo>
                  <a:lnTo>
                    <a:pt x="4892138" y="4837"/>
                  </a:lnTo>
                  <a:lnTo>
                    <a:pt x="4936837" y="18713"/>
                  </a:lnTo>
                  <a:lnTo>
                    <a:pt x="4977286" y="40668"/>
                  </a:lnTo>
                  <a:lnTo>
                    <a:pt x="5012528" y="69745"/>
                  </a:lnTo>
                  <a:lnTo>
                    <a:pt x="5041605" y="104987"/>
                  </a:lnTo>
                  <a:lnTo>
                    <a:pt x="5063560" y="145436"/>
                  </a:lnTo>
                  <a:lnTo>
                    <a:pt x="5077435" y="190134"/>
                  </a:lnTo>
                  <a:lnTo>
                    <a:pt x="5082273" y="238124"/>
                  </a:lnTo>
                  <a:lnTo>
                    <a:pt x="5082273" y="1952295"/>
                  </a:lnTo>
                  <a:lnTo>
                    <a:pt x="5077435" y="2000286"/>
                  </a:lnTo>
                  <a:lnTo>
                    <a:pt x="5063560" y="2044984"/>
                  </a:lnTo>
                  <a:lnTo>
                    <a:pt x="5041605" y="2085433"/>
                  </a:lnTo>
                  <a:lnTo>
                    <a:pt x="5012528" y="2120675"/>
                  </a:lnTo>
                  <a:lnTo>
                    <a:pt x="4977286" y="2149752"/>
                  </a:lnTo>
                  <a:lnTo>
                    <a:pt x="4936837" y="2171707"/>
                  </a:lnTo>
                  <a:lnTo>
                    <a:pt x="4892138" y="2185582"/>
                  </a:lnTo>
                  <a:lnTo>
                    <a:pt x="4844148" y="2190420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369035" y="3436527"/>
              <a:ext cx="5082540" cy="2190750"/>
            </a:xfrm>
            <a:custGeom>
              <a:avLst/>
              <a:gdLst/>
              <a:ahLst/>
              <a:cxnLst/>
              <a:rect l="l" t="t" r="r" b="b"/>
              <a:pathLst>
                <a:path w="5082540" h="2190750">
                  <a:moveTo>
                    <a:pt x="238112" y="0"/>
                  </a:moveTo>
                  <a:lnTo>
                    <a:pt x="4843888" y="0"/>
                  </a:lnTo>
                  <a:lnTo>
                    <a:pt x="4891876" y="4837"/>
                  </a:lnTo>
                  <a:lnTo>
                    <a:pt x="4936572" y="18712"/>
                  </a:lnTo>
                  <a:lnTo>
                    <a:pt x="4977019" y="40666"/>
                  </a:lnTo>
                  <a:lnTo>
                    <a:pt x="5012259" y="69741"/>
                  </a:lnTo>
                  <a:lnTo>
                    <a:pt x="5041335" y="104981"/>
                  </a:lnTo>
                  <a:lnTo>
                    <a:pt x="5063289" y="145428"/>
                  </a:lnTo>
                  <a:lnTo>
                    <a:pt x="5077163" y="190124"/>
                  </a:lnTo>
                  <a:lnTo>
                    <a:pt x="5082001" y="238112"/>
                  </a:lnTo>
                  <a:lnTo>
                    <a:pt x="5082001" y="1952191"/>
                  </a:lnTo>
                  <a:lnTo>
                    <a:pt x="5077163" y="2000179"/>
                  </a:lnTo>
                  <a:lnTo>
                    <a:pt x="5063289" y="2044875"/>
                  </a:lnTo>
                  <a:lnTo>
                    <a:pt x="5041335" y="2085321"/>
                  </a:lnTo>
                  <a:lnTo>
                    <a:pt x="5012259" y="2120561"/>
                  </a:lnTo>
                  <a:lnTo>
                    <a:pt x="4977019" y="2149637"/>
                  </a:lnTo>
                  <a:lnTo>
                    <a:pt x="4936572" y="2171591"/>
                  </a:lnTo>
                  <a:lnTo>
                    <a:pt x="4891876" y="2185465"/>
                  </a:lnTo>
                  <a:lnTo>
                    <a:pt x="4843888" y="2190303"/>
                  </a:lnTo>
                  <a:lnTo>
                    <a:pt x="238112" y="2190303"/>
                  </a:lnTo>
                  <a:lnTo>
                    <a:pt x="190124" y="2185465"/>
                  </a:lnTo>
                  <a:lnTo>
                    <a:pt x="145428" y="2171591"/>
                  </a:lnTo>
                  <a:lnTo>
                    <a:pt x="104981" y="2149637"/>
                  </a:lnTo>
                  <a:lnTo>
                    <a:pt x="69741" y="2120562"/>
                  </a:lnTo>
                  <a:lnTo>
                    <a:pt x="40665" y="2085322"/>
                  </a:lnTo>
                  <a:lnTo>
                    <a:pt x="18711" y="2044875"/>
                  </a:lnTo>
                  <a:lnTo>
                    <a:pt x="4837" y="2000179"/>
                  </a:lnTo>
                  <a:lnTo>
                    <a:pt x="0" y="1952191"/>
                  </a:lnTo>
                  <a:lnTo>
                    <a:pt x="0" y="238112"/>
                  </a:lnTo>
                  <a:lnTo>
                    <a:pt x="4837" y="190124"/>
                  </a:lnTo>
                  <a:lnTo>
                    <a:pt x="18711" y="145428"/>
                  </a:lnTo>
                  <a:lnTo>
                    <a:pt x="40665" y="104981"/>
                  </a:lnTo>
                  <a:lnTo>
                    <a:pt x="69741" y="69741"/>
                  </a:lnTo>
                  <a:lnTo>
                    <a:pt x="104981" y="40665"/>
                  </a:lnTo>
                  <a:lnTo>
                    <a:pt x="145428" y="18712"/>
                  </a:lnTo>
                  <a:lnTo>
                    <a:pt x="190124" y="4837"/>
                  </a:lnTo>
                  <a:lnTo>
                    <a:pt x="238112" y="0"/>
                  </a:lnTo>
                </a:path>
              </a:pathLst>
            </a:custGeom>
            <a:ln w="38100">
              <a:solidFill>
                <a:srgbClr val="2E2E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9839935" y="3862072"/>
            <a:ext cx="4140200" cy="130365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558165" marR="5080" indent="-546100">
              <a:lnSpc>
                <a:spcPts val="5030"/>
              </a:lnSpc>
              <a:spcBef>
                <a:spcPts val="204"/>
              </a:spcBef>
            </a:pPr>
            <a:r>
              <a:rPr sz="4200" b="1" spc="310" dirty="0">
                <a:latin typeface="Century Gothic"/>
                <a:cs typeface="Century Gothic"/>
              </a:rPr>
              <a:t>Write</a:t>
            </a:r>
            <a:r>
              <a:rPr sz="4200" b="1" spc="-50" dirty="0">
                <a:latin typeface="Century Gothic"/>
                <a:cs typeface="Century Gothic"/>
              </a:rPr>
              <a:t> </a:t>
            </a:r>
            <a:r>
              <a:rPr sz="4200" b="1" spc="-310" dirty="0">
                <a:latin typeface="Century Gothic"/>
                <a:cs typeface="Century Gothic"/>
              </a:rPr>
              <a:t>a</a:t>
            </a:r>
            <a:r>
              <a:rPr sz="4200" b="1" spc="-50" dirty="0">
                <a:latin typeface="Century Gothic"/>
                <a:cs typeface="Century Gothic"/>
              </a:rPr>
              <a:t> </a:t>
            </a:r>
            <a:r>
              <a:rPr sz="4200" b="1" spc="85" dirty="0">
                <a:latin typeface="Century Gothic"/>
                <a:cs typeface="Century Gothic"/>
              </a:rPr>
              <a:t>note</a:t>
            </a:r>
            <a:r>
              <a:rPr sz="4200" b="1" spc="-45" dirty="0">
                <a:latin typeface="Century Gothic"/>
                <a:cs typeface="Century Gothic"/>
              </a:rPr>
              <a:t> </a:t>
            </a:r>
            <a:r>
              <a:rPr sz="4200" b="1" spc="-25" dirty="0">
                <a:latin typeface="Century Gothic"/>
                <a:cs typeface="Century Gothic"/>
              </a:rPr>
              <a:t>on </a:t>
            </a:r>
            <a:r>
              <a:rPr sz="4200" b="1" spc="110" dirty="0">
                <a:latin typeface="Century Gothic"/>
                <a:cs typeface="Century Gothic"/>
              </a:rPr>
              <a:t>the</a:t>
            </a:r>
            <a:r>
              <a:rPr sz="4200" b="1" spc="-55" dirty="0">
                <a:latin typeface="Century Gothic"/>
                <a:cs typeface="Century Gothic"/>
              </a:rPr>
              <a:t> </a:t>
            </a:r>
            <a:r>
              <a:rPr sz="4200" b="1" spc="40" dirty="0">
                <a:latin typeface="Century Gothic"/>
                <a:cs typeface="Century Gothic"/>
              </a:rPr>
              <a:t>boards!</a:t>
            </a:r>
            <a:endParaRPr sz="4200">
              <a:latin typeface="Century Gothic"/>
              <a:cs typeface="Century Gothic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7926332" y="3417542"/>
            <a:ext cx="381000" cy="6889115"/>
            <a:chOff x="17926332" y="3417542"/>
            <a:chExt cx="381000" cy="6889115"/>
          </a:xfrm>
        </p:grpSpPr>
        <p:sp>
          <p:nvSpPr>
            <p:cNvPr id="16" name="object 16"/>
            <p:cNvSpPr/>
            <p:nvPr/>
          </p:nvSpPr>
          <p:spPr>
            <a:xfrm>
              <a:off x="17945384" y="3436861"/>
              <a:ext cx="342900" cy="6850380"/>
            </a:xfrm>
            <a:custGeom>
              <a:avLst/>
              <a:gdLst/>
              <a:ahLst/>
              <a:cxnLst/>
              <a:rect l="l" t="t" r="r" b="b"/>
              <a:pathLst>
                <a:path w="342900" h="6850380">
                  <a:moveTo>
                    <a:pt x="0" y="0"/>
                  </a:moveTo>
                  <a:lnTo>
                    <a:pt x="342610" y="0"/>
                  </a:lnTo>
                  <a:lnTo>
                    <a:pt x="342609" y="6850138"/>
                  </a:lnTo>
                  <a:lnTo>
                    <a:pt x="0" y="6850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61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7945382" y="3436592"/>
              <a:ext cx="342900" cy="6851015"/>
            </a:xfrm>
            <a:custGeom>
              <a:avLst/>
              <a:gdLst/>
              <a:ahLst/>
              <a:cxnLst/>
              <a:rect l="l" t="t" r="r" b="b"/>
              <a:pathLst>
                <a:path w="342900" h="6851015">
                  <a:moveTo>
                    <a:pt x="0" y="6850406"/>
                  </a:moveTo>
                  <a:lnTo>
                    <a:pt x="0" y="0"/>
                  </a:lnTo>
                  <a:lnTo>
                    <a:pt x="342602" y="0"/>
                  </a:lnTo>
                  <a:lnTo>
                    <a:pt x="342602" y="6850406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-18958" y="9925340"/>
            <a:ext cx="11340465" cy="381000"/>
            <a:chOff x="-18958" y="9925340"/>
            <a:chExt cx="11340465" cy="381000"/>
          </a:xfrm>
        </p:grpSpPr>
        <p:sp>
          <p:nvSpPr>
            <p:cNvPr id="19" name="object 19"/>
            <p:cNvSpPr/>
            <p:nvPr/>
          </p:nvSpPr>
          <p:spPr>
            <a:xfrm>
              <a:off x="0" y="9944390"/>
              <a:ext cx="11302365" cy="342900"/>
            </a:xfrm>
            <a:custGeom>
              <a:avLst/>
              <a:gdLst/>
              <a:ahLst/>
              <a:cxnLst/>
              <a:rect l="l" t="t" r="r" b="b"/>
              <a:pathLst>
                <a:path w="11302365" h="342900">
                  <a:moveTo>
                    <a:pt x="11302086" y="342609"/>
                  </a:moveTo>
                  <a:lnTo>
                    <a:pt x="0" y="342609"/>
                  </a:lnTo>
                  <a:lnTo>
                    <a:pt x="0" y="0"/>
                  </a:lnTo>
                  <a:lnTo>
                    <a:pt x="11302086" y="0"/>
                  </a:lnTo>
                  <a:lnTo>
                    <a:pt x="11302086" y="342609"/>
                  </a:lnTo>
                  <a:close/>
                </a:path>
              </a:pathLst>
            </a:custGeom>
            <a:solidFill>
              <a:srgbClr val="E761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1" y="9944390"/>
              <a:ext cx="11302365" cy="342900"/>
            </a:xfrm>
            <a:custGeom>
              <a:avLst/>
              <a:gdLst/>
              <a:ahLst/>
              <a:cxnLst/>
              <a:rect l="l" t="t" r="r" b="b"/>
              <a:pathLst>
                <a:path w="11302365" h="342900">
                  <a:moveTo>
                    <a:pt x="0" y="0"/>
                  </a:moveTo>
                  <a:lnTo>
                    <a:pt x="11302121" y="0"/>
                  </a:lnTo>
                  <a:lnTo>
                    <a:pt x="11302121" y="342602"/>
                  </a:lnTo>
                  <a:lnTo>
                    <a:pt x="0" y="342602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0319" cy="385270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18958" y="9925340"/>
            <a:ext cx="11340465" cy="381000"/>
            <a:chOff x="-18958" y="9925340"/>
            <a:chExt cx="11340465" cy="381000"/>
          </a:xfrm>
        </p:grpSpPr>
        <p:sp>
          <p:nvSpPr>
            <p:cNvPr id="4" name="object 4"/>
            <p:cNvSpPr/>
            <p:nvPr/>
          </p:nvSpPr>
          <p:spPr>
            <a:xfrm>
              <a:off x="0" y="9944390"/>
              <a:ext cx="11302365" cy="342900"/>
            </a:xfrm>
            <a:custGeom>
              <a:avLst/>
              <a:gdLst/>
              <a:ahLst/>
              <a:cxnLst/>
              <a:rect l="l" t="t" r="r" b="b"/>
              <a:pathLst>
                <a:path w="11302365" h="342900">
                  <a:moveTo>
                    <a:pt x="11302086" y="342609"/>
                  </a:moveTo>
                  <a:lnTo>
                    <a:pt x="0" y="342609"/>
                  </a:lnTo>
                  <a:lnTo>
                    <a:pt x="0" y="0"/>
                  </a:lnTo>
                  <a:lnTo>
                    <a:pt x="11302086" y="0"/>
                  </a:lnTo>
                  <a:lnTo>
                    <a:pt x="11302086" y="342609"/>
                  </a:lnTo>
                  <a:close/>
                </a:path>
              </a:pathLst>
            </a:custGeom>
            <a:solidFill>
              <a:srgbClr val="E761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1" y="9944390"/>
              <a:ext cx="11302365" cy="342900"/>
            </a:xfrm>
            <a:custGeom>
              <a:avLst/>
              <a:gdLst/>
              <a:ahLst/>
              <a:cxnLst/>
              <a:rect l="l" t="t" r="r" b="b"/>
              <a:pathLst>
                <a:path w="11302365" h="342900">
                  <a:moveTo>
                    <a:pt x="0" y="0"/>
                  </a:moveTo>
                  <a:lnTo>
                    <a:pt x="11302121" y="0"/>
                  </a:lnTo>
                  <a:lnTo>
                    <a:pt x="11302121" y="342602"/>
                  </a:lnTo>
                  <a:lnTo>
                    <a:pt x="0" y="342602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876999" y="340449"/>
            <a:ext cx="7546340" cy="33261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200" b="0" spc="204" dirty="0">
                <a:solidFill>
                  <a:srgbClr val="FFFFFF"/>
                </a:solidFill>
                <a:latin typeface="Trebuchet MS"/>
                <a:cs typeface="Trebuchet MS"/>
              </a:rPr>
              <a:t>About</a:t>
            </a:r>
            <a:endParaRPr sz="6200">
              <a:latin typeface="Trebuchet MS"/>
              <a:cs typeface="Trebuchet MS"/>
            </a:endParaRPr>
          </a:p>
          <a:p>
            <a:pPr marL="12700" marR="5080">
              <a:lnSpc>
                <a:spcPts val="8920"/>
              </a:lnSpc>
              <a:spcBef>
                <a:spcPts val="805"/>
              </a:spcBef>
            </a:pPr>
            <a:r>
              <a:rPr sz="7800" spc="655" dirty="0">
                <a:solidFill>
                  <a:srgbClr val="FFFFFF"/>
                </a:solidFill>
              </a:rPr>
              <a:t>ETHOS </a:t>
            </a:r>
            <a:r>
              <a:rPr sz="7800" spc="350" dirty="0">
                <a:solidFill>
                  <a:srgbClr val="FFFFFF"/>
                </a:solidFill>
              </a:rPr>
              <a:t>PRESERVATION</a:t>
            </a:r>
            <a:endParaRPr sz="7800"/>
          </a:p>
        </p:txBody>
      </p:sp>
      <p:sp>
        <p:nvSpPr>
          <p:cNvPr id="7" name="object 7"/>
          <p:cNvSpPr txBox="1"/>
          <p:nvPr/>
        </p:nvSpPr>
        <p:spPr>
          <a:xfrm>
            <a:off x="4045834" y="4797634"/>
            <a:ext cx="10196830" cy="3780154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065" marR="5080" indent="-635" algn="ctr">
              <a:lnSpc>
                <a:spcPts val="3679"/>
              </a:lnSpc>
              <a:spcBef>
                <a:spcPts val="355"/>
              </a:spcBef>
            </a:pPr>
            <a:r>
              <a:rPr sz="3200" spc="130" dirty="0">
                <a:solidFill>
                  <a:srgbClr val="202024"/>
                </a:solidFill>
                <a:latin typeface="Trebuchet MS"/>
                <a:cs typeface="Trebuchet MS"/>
              </a:rPr>
              <a:t>Ethos</a:t>
            </a:r>
            <a:r>
              <a:rPr sz="3200" spc="-310" dirty="0">
                <a:solidFill>
                  <a:srgbClr val="202024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202024"/>
                </a:solidFill>
                <a:latin typeface="Trebuchet MS"/>
                <a:cs typeface="Trebuchet MS"/>
              </a:rPr>
              <a:t>Preservation</a:t>
            </a:r>
            <a:r>
              <a:rPr sz="3200" spc="-310" dirty="0">
                <a:solidFill>
                  <a:srgbClr val="202024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202024"/>
                </a:solidFill>
                <a:latin typeface="Trebuchet MS"/>
                <a:cs typeface="Trebuchet MS"/>
              </a:rPr>
              <a:t>is</a:t>
            </a:r>
            <a:r>
              <a:rPr sz="3200" spc="-310" dirty="0">
                <a:solidFill>
                  <a:srgbClr val="202024"/>
                </a:solidFill>
                <a:latin typeface="Trebuchet MS"/>
                <a:cs typeface="Trebuchet MS"/>
              </a:rPr>
              <a:t> </a:t>
            </a:r>
            <a:r>
              <a:rPr sz="3200" spc="50" dirty="0">
                <a:solidFill>
                  <a:srgbClr val="202024"/>
                </a:solidFill>
                <a:latin typeface="Trebuchet MS"/>
                <a:cs typeface="Trebuchet MS"/>
              </a:rPr>
              <a:t>a</a:t>
            </a:r>
            <a:r>
              <a:rPr sz="3200" spc="-310" dirty="0">
                <a:solidFill>
                  <a:srgbClr val="202024"/>
                </a:solidFill>
                <a:latin typeface="Trebuchet MS"/>
                <a:cs typeface="Trebuchet MS"/>
              </a:rPr>
              <a:t> </a:t>
            </a:r>
            <a:r>
              <a:rPr sz="3200" spc="110" dirty="0">
                <a:solidFill>
                  <a:srgbClr val="202024"/>
                </a:solidFill>
                <a:latin typeface="Trebuchet MS"/>
                <a:cs typeface="Trebuchet MS"/>
              </a:rPr>
              <a:t>Savannah-</a:t>
            </a:r>
            <a:r>
              <a:rPr sz="3200" spc="114" dirty="0">
                <a:solidFill>
                  <a:srgbClr val="202024"/>
                </a:solidFill>
                <a:latin typeface="Trebuchet MS"/>
                <a:cs typeface="Trebuchet MS"/>
              </a:rPr>
              <a:t>based</a:t>
            </a:r>
            <a:r>
              <a:rPr sz="3200" spc="-310" dirty="0">
                <a:solidFill>
                  <a:srgbClr val="202024"/>
                </a:solidFill>
                <a:latin typeface="Trebuchet MS"/>
                <a:cs typeface="Trebuchet MS"/>
              </a:rPr>
              <a:t> </a:t>
            </a:r>
            <a:r>
              <a:rPr sz="3200" spc="-45" dirty="0">
                <a:solidFill>
                  <a:srgbClr val="202024"/>
                </a:solidFill>
                <a:latin typeface="Trebuchet MS"/>
                <a:cs typeface="Trebuchet MS"/>
              </a:rPr>
              <a:t>firm</a:t>
            </a:r>
            <a:r>
              <a:rPr sz="3200" spc="-305" dirty="0">
                <a:solidFill>
                  <a:srgbClr val="202024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202024"/>
                </a:solidFill>
                <a:latin typeface="Trebuchet MS"/>
                <a:cs typeface="Trebuchet MS"/>
              </a:rPr>
              <a:t>offering</a:t>
            </a:r>
            <a:r>
              <a:rPr sz="3200" spc="-310" dirty="0">
                <a:solidFill>
                  <a:srgbClr val="202024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202024"/>
                </a:solidFill>
                <a:latin typeface="Trebuchet MS"/>
                <a:cs typeface="Trebuchet MS"/>
              </a:rPr>
              <a:t>a </a:t>
            </a:r>
            <a:r>
              <a:rPr sz="3200" spc="70" dirty="0">
                <a:solidFill>
                  <a:srgbClr val="202024"/>
                </a:solidFill>
                <a:latin typeface="Trebuchet MS"/>
                <a:cs typeface="Trebuchet MS"/>
              </a:rPr>
              <a:t>wide</a:t>
            </a:r>
            <a:r>
              <a:rPr sz="3200" spc="-310" dirty="0">
                <a:solidFill>
                  <a:srgbClr val="202024"/>
                </a:solidFill>
                <a:latin typeface="Trebuchet MS"/>
                <a:cs typeface="Trebuchet MS"/>
              </a:rPr>
              <a:t> </a:t>
            </a:r>
            <a:r>
              <a:rPr sz="3200" spc="65" dirty="0">
                <a:solidFill>
                  <a:srgbClr val="202024"/>
                </a:solidFill>
                <a:latin typeface="Trebuchet MS"/>
                <a:cs typeface="Trebuchet MS"/>
              </a:rPr>
              <a:t>range</a:t>
            </a:r>
            <a:r>
              <a:rPr sz="3200" spc="-305" dirty="0">
                <a:solidFill>
                  <a:srgbClr val="202024"/>
                </a:solidFill>
                <a:latin typeface="Trebuchet MS"/>
                <a:cs typeface="Trebuchet MS"/>
              </a:rPr>
              <a:t> </a:t>
            </a:r>
            <a:r>
              <a:rPr sz="3200" spc="55" dirty="0">
                <a:solidFill>
                  <a:srgbClr val="202024"/>
                </a:solidFill>
                <a:latin typeface="Trebuchet MS"/>
                <a:cs typeface="Trebuchet MS"/>
              </a:rPr>
              <a:t>of</a:t>
            </a:r>
            <a:r>
              <a:rPr sz="3200" spc="-310" dirty="0">
                <a:solidFill>
                  <a:srgbClr val="202024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202024"/>
                </a:solidFill>
                <a:latin typeface="Trebuchet MS"/>
                <a:cs typeface="Trebuchet MS"/>
              </a:rPr>
              <a:t>preservation</a:t>
            </a:r>
            <a:r>
              <a:rPr sz="3200" spc="-305" dirty="0">
                <a:solidFill>
                  <a:srgbClr val="202024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202024"/>
                </a:solidFill>
                <a:latin typeface="Trebuchet MS"/>
                <a:cs typeface="Trebuchet MS"/>
              </a:rPr>
              <a:t>planning</a:t>
            </a:r>
            <a:r>
              <a:rPr sz="3200" spc="-310" dirty="0">
                <a:solidFill>
                  <a:srgbClr val="202024"/>
                </a:solidFill>
                <a:latin typeface="Trebuchet MS"/>
                <a:cs typeface="Trebuchet MS"/>
              </a:rPr>
              <a:t> </a:t>
            </a:r>
            <a:r>
              <a:rPr sz="3200" spc="80" dirty="0">
                <a:solidFill>
                  <a:srgbClr val="202024"/>
                </a:solidFill>
                <a:latin typeface="Trebuchet MS"/>
                <a:cs typeface="Trebuchet MS"/>
              </a:rPr>
              <a:t>services</a:t>
            </a:r>
            <a:r>
              <a:rPr sz="3200" spc="-305" dirty="0">
                <a:solidFill>
                  <a:srgbClr val="202024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202024"/>
                </a:solidFill>
                <a:latin typeface="Trebuchet MS"/>
                <a:cs typeface="Trebuchet MS"/>
              </a:rPr>
              <a:t>with</a:t>
            </a:r>
            <a:r>
              <a:rPr sz="3200" spc="-310" dirty="0">
                <a:solidFill>
                  <a:srgbClr val="202024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202024"/>
                </a:solidFill>
                <a:latin typeface="Trebuchet MS"/>
                <a:cs typeface="Trebuchet MS"/>
              </a:rPr>
              <a:t>a </a:t>
            </a:r>
            <a:r>
              <a:rPr sz="3200" spc="125" dirty="0">
                <a:solidFill>
                  <a:srgbClr val="202024"/>
                </a:solidFill>
                <a:latin typeface="Trebuchet MS"/>
                <a:cs typeface="Trebuchet MS"/>
              </a:rPr>
              <a:t>focus</a:t>
            </a:r>
            <a:r>
              <a:rPr sz="3200" spc="-350" dirty="0">
                <a:solidFill>
                  <a:srgbClr val="202024"/>
                </a:solidFill>
                <a:latin typeface="Trebuchet MS"/>
                <a:cs typeface="Trebuchet MS"/>
              </a:rPr>
              <a:t> </a:t>
            </a:r>
            <a:r>
              <a:rPr sz="3200" spc="120" dirty="0">
                <a:solidFill>
                  <a:srgbClr val="202024"/>
                </a:solidFill>
                <a:latin typeface="Trebuchet MS"/>
                <a:cs typeface="Trebuchet MS"/>
              </a:rPr>
              <a:t>on</a:t>
            </a:r>
            <a:r>
              <a:rPr sz="3200" spc="-350" dirty="0">
                <a:solidFill>
                  <a:srgbClr val="202024"/>
                </a:solidFill>
                <a:latin typeface="Trebuchet MS"/>
                <a:cs typeface="Trebuchet MS"/>
              </a:rPr>
              <a:t> </a:t>
            </a:r>
            <a:r>
              <a:rPr sz="3200" spc="-40" dirty="0">
                <a:solidFill>
                  <a:srgbClr val="202024"/>
                </a:solidFill>
                <a:latin typeface="Trebuchet MS"/>
                <a:cs typeface="Trebuchet MS"/>
              </a:rPr>
              <a:t>project</a:t>
            </a:r>
            <a:r>
              <a:rPr sz="3200" spc="-345" dirty="0">
                <a:solidFill>
                  <a:srgbClr val="202024"/>
                </a:solidFill>
                <a:latin typeface="Trebuchet MS"/>
                <a:cs typeface="Trebuchet MS"/>
              </a:rPr>
              <a:t> </a:t>
            </a:r>
            <a:r>
              <a:rPr sz="3200" spc="45" dirty="0">
                <a:solidFill>
                  <a:srgbClr val="202024"/>
                </a:solidFill>
                <a:latin typeface="Trebuchet MS"/>
                <a:cs typeface="Trebuchet MS"/>
              </a:rPr>
              <a:t>consulting</a:t>
            </a:r>
            <a:r>
              <a:rPr sz="3200" spc="-350" dirty="0">
                <a:solidFill>
                  <a:srgbClr val="202024"/>
                </a:solidFill>
                <a:latin typeface="Trebuchet MS"/>
                <a:cs typeface="Trebuchet MS"/>
              </a:rPr>
              <a:t> </a:t>
            </a:r>
            <a:r>
              <a:rPr sz="3200" spc="-75" dirty="0">
                <a:solidFill>
                  <a:srgbClr val="202024"/>
                </a:solidFill>
                <a:latin typeface="Trebuchet MS"/>
                <a:cs typeface="Trebuchet MS"/>
              </a:rPr>
              <a:t>in</a:t>
            </a:r>
            <a:r>
              <a:rPr sz="3200" spc="-350" dirty="0">
                <a:solidFill>
                  <a:srgbClr val="202024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202024"/>
                </a:solidFill>
                <a:latin typeface="Trebuchet MS"/>
                <a:cs typeface="Trebuchet MS"/>
              </a:rPr>
              <a:t>historic</a:t>
            </a:r>
            <a:r>
              <a:rPr sz="3200" spc="-345" dirty="0">
                <a:solidFill>
                  <a:srgbClr val="202024"/>
                </a:solidFill>
                <a:latin typeface="Trebuchet MS"/>
                <a:cs typeface="Trebuchet MS"/>
              </a:rPr>
              <a:t> </a:t>
            </a:r>
            <a:r>
              <a:rPr sz="3200" spc="-70" dirty="0">
                <a:solidFill>
                  <a:srgbClr val="202024"/>
                </a:solidFill>
                <a:latin typeface="Trebuchet MS"/>
                <a:cs typeface="Trebuchet MS"/>
              </a:rPr>
              <a:t>districts,</a:t>
            </a:r>
            <a:r>
              <a:rPr sz="3200" spc="-350" dirty="0">
                <a:solidFill>
                  <a:srgbClr val="202024"/>
                </a:solidFill>
                <a:latin typeface="Trebuchet MS"/>
                <a:cs typeface="Trebuchet MS"/>
              </a:rPr>
              <a:t> </a:t>
            </a:r>
            <a:r>
              <a:rPr sz="3200" spc="-25" dirty="0">
                <a:solidFill>
                  <a:srgbClr val="202024"/>
                </a:solidFill>
                <a:latin typeface="Trebuchet MS"/>
                <a:cs typeface="Trebuchet MS"/>
              </a:rPr>
              <a:t>to </a:t>
            </a:r>
            <a:r>
              <a:rPr sz="3200" spc="-20" dirty="0">
                <a:solidFill>
                  <a:srgbClr val="202024"/>
                </a:solidFill>
                <a:latin typeface="Trebuchet MS"/>
                <a:cs typeface="Trebuchet MS"/>
              </a:rPr>
              <a:t>include</a:t>
            </a:r>
            <a:r>
              <a:rPr sz="3200" spc="-280" dirty="0">
                <a:solidFill>
                  <a:srgbClr val="202024"/>
                </a:solidFill>
                <a:latin typeface="Trebuchet MS"/>
                <a:cs typeface="Trebuchet MS"/>
              </a:rPr>
              <a:t> </a:t>
            </a:r>
            <a:r>
              <a:rPr sz="3200" spc="-25" dirty="0">
                <a:solidFill>
                  <a:srgbClr val="202024"/>
                </a:solidFill>
                <a:latin typeface="Trebuchet MS"/>
                <a:cs typeface="Trebuchet MS"/>
              </a:rPr>
              <a:t>municipal</a:t>
            </a:r>
            <a:r>
              <a:rPr sz="3200" spc="-280" dirty="0">
                <a:solidFill>
                  <a:srgbClr val="202024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202024"/>
                </a:solidFill>
                <a:latin typeface="Trebuchet MS"/>
                <a:cs typeface="Trebuchet MS"/>
              </a:rPr>
              <a:t>preservation</a:t>
            </a:r>
            <a:r>
              <a:rPr sz="3200" spc="-280" dirty="0">
                <a:solidFill>
                  <a:srgbClr val="202024"/>
                </a:solidFill>
                <a:latin typeface="Trebuchet MS"/>
                <a:cs typeface="Trebuchet MS"/>
              </a:rPr>
              <a:t> </a:t>
            </a:r>
            <a:r>
              <a:rPr sz="3200" spc="-85" dirty="0">
                <a:solidFill>
                  <a:srgbClr val="202024"/>
                </a:solidFill>
                <a:latin typeface="Trebuchet MS"/>
                <a:cs typeface="Trebuchet MS"/>
              </a:rPr>
              <a:t>planning,</a:t>
            </a:r>
            <a:r>
              <a:rPr sz="3200" spc="-280" dirty="0">
                <a:solidFill>
                  <a:srgbClr val="202024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202024"/>
                </a:solidFill>
                <a:latin typeface="Trebuchet MS"/>
                <a:cs typeface="Trebuchet MS"/>
              </a:rPr>
              <a:t>historic</a:t>
            </a:r>
            <a:r>
              <a:rPr sz="3200" spc="-280" dirty="0">
                <a:solidFill>
                  <a:srgbClr val="202024"/>
                </a:solidFill>
                <a:latin typeface="Trebuchet MS"/>
                <a:cs typeface="Trebuchet MS"/>
              </a:rPr>
              <a:t> </a:t>
            </a:r>
            <a:r>
              <a:rPr sz="3200" spc="-25" dirty="0">
                <a:solidFill>
                  <a:srgbClr val="202024"/>
                </a:solidFill>
                <a:latin typeface="Trebuchet MS"/>
                <a:cs typeface="Trebuchet MS"/>
              </a:rPr>
              <a:t>tax </a:t>
            </a:r>
            <a:r>
              <a:rPr sz="3200" spc="-10" dirty="0">
                <a:solidFill>
                  <a:srgbClr val="202024"/>
                </a:solidFill>
                <a:latin typeface="Trebuchet MS"/>
                <a:cs typeface="Trebuchet MS"/>
              </a:rPr>
              <a:t>credit</a:t>
            </a:r>
            <a:r>
              <a:rPr sz="3200" spc="-330" dirty="0">
                <a:solidFill>
                  <a:srgbClr val="202024"/>
                </a:solidFill>
                <a:latin typeface="Trebuchet MS"/>
                <a:cs typeface="Trebuchet MS"/>
              </a:rPr>
              <a:t> </a:t>
            </a:r>
            <a:r>
              <a:rPr sz="3200" spc="-35" dirty="0">
                <a:solidFill>
                  <a:srgbClr val="202024"/>
                </a:solidFill>
                <a:latin typeface="Trebuchet MS"/>
                <a:cs typeface="Trebuchet MS"/>
              </a:rPr>
              <a:t>consulting,</a:t>
            </a:r>
            <a:r>
              <a:rPr sz="3200" spc="-330" dirty="0">
                <a:solidFill>
                  <a:srgbClr val="202024"/>
                </a:solidFill>
                <a:latin typeface="Trebuchet MS"/>
                <a:cs typeface="Trebuchet MS"/>
              </a:rPr>
              <a:t> </a:t>
            </a:r>
            <a:r>
              <a:rPr sz="3200" spc="-45" dirty="0">
                <a:solidFill>
                  <a:srgbClr val="202024"/>
                </a:solidFill>
                <a:latin typeface="Trebuchet MS"/>
                <a:cs typeface="Trebuchet MS"/>
              </a:rPr>
              <a:t>National</a:t>
            </a:r>
            <a:r>
              <a:rPr sz="3200" spc="-325" dirty="0">
                <a:solidFill>
                  <a:srgbClr val="202024"/>
                </a:solidFill>
                <a:latin typeface="Trebuchet MS"/>
                <a:cs typeface="Trebuchet MS"/>
              </a:rPr>
              <a:t> </a:t>
            </a:r>
            <a:r>
              <a:rPr sz="3200" spc="45" dirty="0">
                <a:solidFill>
                  <a:srgbClr val="202024"/>
                </a:solidFill>
                <a:latin typeface="Trebuchet MS"/>
                <a:cs typeface="Trebuchet MS"/>
              </a:rPr>
              <a:t>Register</a:t>
            </a:r>
            <a:r>
              <a:rPr sz="3200" spc="-330" dirty="0">
                <a:solidFill>
                  <a:srgbClr val="202024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202024"/>
                </a:solidFill>
                <a:latin typeface="Trebuchet MS"/>
                <a:cs typeface="Trebuchet MS"/>
              </a:rPr>
              <a:t>nomination</a:t>
            </a:r>
            <a:r>
              <a:rPr sz="3200" spc="-325" dirty="0">
                <a:solidFill>
                  <a:srgbClr val="202024"/>
                </a:solidFill>
                <a:latin typeface="Trebuchet MS"/>
                <a:cs typeface="Trebuchet MS"/>
              </a:rPr>
              <a:t> </a:t>
            </a:r>
            <a:r>
              <a:rPr sz="3200" spc="45" dirty="0">
                <a:solidFill>
                  <a:srgbClr val="202024"/>
                </a:solidFill>
                <a:latin typeface="Trebuchet MS"/>
                <a:cs typeface="Trebuchet MS"/>
              </a:rPr>
              <a:t>research </a:t>
            </a:r>
            <a:r>
              <a:rPr sz="3200" spc="70" dirty="0">
                <a:solidFill>
                  <a:srgbClr val="202024"/>
                </a:solidFill>
                <a:latin typeface="Trebuchet MS"/>
                <a:cs typeface="Trebuchet MS"/>
              </a:rPr>
              <a:t>and</a:t>
            </a:r>
            <a:r>
              <a:rPr sz="3200" spc="-310" dirty="0">
                <a:solidFill>
                  <a:srgbClr val="202024"/>
                </a:solidFill>
                <a:latin typeface="Trebuchet MS"/>
                <a:cs typeface="Trebuchet MS"/>
              </a:rPr>
              <a:t> </a:t>
            </a:r>
            <a:r>
              <a:rPr sz="3200" spc="-10" dirty="0">
                <a:solidFill>
                  <a:srgbClr val="202024"/>
                </a:solidFill>
                <a:latin typeface="Trebuchet MS"/>
                <a:cs typeface="Trebuchet MS"/>
              </a:rPr>
              <a:t>composition,</a:t>
            </a:r>
            <a:r>
              <a:rPr sz="3200" spc="-310" dirty="0">
                <a:solidFill>
                  <a:srgbClr val="202024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202024"/>
                </a:solidFill>
                <a:latin typeface="Trebuchet MS"/>
                <a:cs typeface="Trebuchet MS"/>
              </a:rPr>
              <a:t>grant</a:t>
            </a:r>
            <a:r>
              <a:rPr sz="3200" spc="-305" dirty="0">
                <a:solidFill>
                  <a:srgbClr val="202024"/>
                </a:solidFill>
                <a:latin typeface="Trebuchet MS"/>
                <a:cs typeface="Trebuchet MS"/>
              </a:rPr>
              <a:t> </a:t>
            </a:r>
            <a:r>
              <a:rPr sz="3200" spc="-100" dirty="0">
                <a:solidFill>
                  <a:srgbClr val="202024"/>
                </a:solidFill>
                <a:latin typeface="Trebuchet MS"/>
                <a:cs typeface="Trebuchet MS"/>
              </a:rPr>
              <a:t>writing,</a:t>
            </a:r>
            <a:r>
              <a:rPr sz="3200" spc="-310" dirty="0">
                <a:solidFill>
                  <a:srgbClr val="202024"/>
                </a:solidFill>
                <a:latin typeface="Trebuchet MS"/>
                <a:cs typeface="Trebuchet MS"/>
              </a:rPr>
              <a:t> </a:t>
            </a:r>
            <a:r>
              <a:rPr sz="3200" spc="70" dirty="0">
                <a:solidFill>
                  <a:srgbClr val="202024"/>
                </a:solidFill>
                <a:latin typeface="Trebuchet MS"/>
                <a:cs typeface="Trebuchet MS"/>
              </a:rPr>
              <a:t>and</a:t>
            </a:r>
            <a:r>
              <a:rPr sz="3200" spc="-305" dirty="0">
                <a:solidFill>
                  <a:srgbClr val="202024"/>
                </a:solidFill>
                <a:latin typeface="Trebuchet MS"/>
                <a:cs typeface="Trebuchet MS"/>
              </a:rPr>
              <a:t> </a:t>
            </a:r>
            <a:r>
              <a:rPr sz="3200" spc="-10" dirty="0">
                <a:solidFill>
                  <a:srgbClr val="202024"/>
                </a:solidFill>
                <a:latin typeface="Trebuchet MS"/>
                <a:cs typeface="Trebuchet MS"/>
              </a:rPr>
              <a:t>more.</a:t>
            </a:r>
            <a:endParaRPr sz="3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3390"/>
              </a:spcBef>
            </a:pPr>
            <a:r>
              <a:rPr sz="3200" spc="125" dirty="0">
                <a:solidFill>
                  <a:srgbClr val="202024"/>
                </a:solidFill>
                <a:latin typeface="Trebuchet MS"/>
                <a:cs typeface="Trebuchet MS"/>
              </a:rPr>
              <a:t>To</a:t>
            </a:r>
            <a:r>
              <a:rPr sz="3200" spc="-355" dirty="0">
                <a:solidFill>
                  <a:srgbClr val="202024"/>
                </a:solidFill>
                <a:latin typeface="Trebuchet MS"/>
                <a:cs typeface="Trebuchet MS"/>
              </a:rPr>
              <a:t> </a:t>
            </a:r>
            <a:r>
              <a:rPr sz="3200" spc="-60" dirty="0">
                <a:solidFill>
                  <a:srgbClr val="202024"/>
                </a:solidFill>
                <a:latin typeface="Trebuchet MS"/>
                <a:cs typeface="Trebuchet MS"/>
              </a:rPr>
              <a:t>learn</a:t>
            </a:r>
            <a:r>
              <a:rPr sz="3200" spc="-350" dirty="0">
                <a:solidFill>
                  <a:srgbClr val="202024"/>
                </a:solidFill>
                <a:latin typeface="Trebuchet MS"/>
                <a:cs typeface="Trebuchet MS"/>
              </a:rPr>
              <a:t> </a:t>
            </a:r>
            <a:r>
              <a:rPr sz="3200" spc="80" dirty="0">
                <a:solidFill>
                  <a:srgbClr val="202024"/>
                </a:solidFill>
                <a:latin typeface="Trebuchet MS"/>
                <a:cs typeface="Trebuchet MS"/>
              </a:rPr>
              <a:t>more</a:t>
            </a:r>
            <a:r>
              <a:rPr sz="3200" spc="-355" dirty="0">
                <a:solidFill>
                  <a:srgbClr val="202024"/>
                </a:solidFill>
                <a:latin typeface="Trebuchet MS"/>
                <a:cs typeface="Trebuchet MS"/>
              </a:rPr>
              <a:t> </a:t>
            </a:r>
            <a:r>
              <a:rPr sz="3200" spc="-160" dirty="0">
                <a:solidFill>
                  <a:srgbClr val="202024"/>
                </a:solidFill>
                <a:latin typeface="Trebuchet MS"/>
                <a:cs typeface="Trebuchet MS"/>
              </a:rPr>
              <a:t>visit:</a:t>
            </a:r>
            <a:r>
              <a:rPr sz="3200" spc="-350" dirty="0">
                <a:solidFill>
                  <a:srgbClr val="202024"/>
                </a:solidFill>
                <a:latin typeface="Trebuchet MS"/>
                <a:cs typeface="Trebuchet MS"/>
              </a:rPr>
              <a:t> </a:t>
            </a:r>
            <a:r>
              <a:rPr sz="3200" u="heavy" spc="-10" dirty="0">
                <a:solidFill>
                  <a:srgbClr val="202024"/>
                </a:solidFill>
                <a:uFill>
                  <a:solidFill>
                    <a:srgbClr val="202024"/>
                  </a:solidFill>
                </a:uFill>
                <a:latin typeface="Trebuchet MS"/>
                <a:cs typeface="Trebuchet MS"/>
                <a:hlinkClick r:id="rId3"/>
              </a:rPr>
              <a:t>www.ethospreservation.com</a:t>
            </a:r>
            <a:r>
              <a:rPr sz="3200" u="none" spc="-10" dirty="0">
                <a:solidFill>
                  <a:srgbClr val="202024"/>
                </a:solidFill>
                <a:latin typeface="Trebuchet MS"/>
                <a:cs typeface="Trebuchet MS"/>
                <a:hlinkClick r:id="rId3"/>
              </a:rPr>
              <a:t>.</a:t>
            </a:r>
            <a:endParaRPr sz="3200"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102092" y="8126124"/>
            <a:ext cx="1819274" cy="1819274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7926332" y="3417542"/>
            <a:ext cx="381000" cy="6889115"/>
            <a:chOff x="17926332" y="3417542"/>
            <a:chExt cx="381000" cy="6889115"/>
          </a:xfrm>
        </p:grpSpPr>
        <p:sp>
          <p:nvSpPr>
            <p:cNvPr id="10" name="object 10"/>
            <p:cNvSpPr/>
            <p:nvPr/>
          </p:nvSpPr>
          <p:spPr>
            <a:xfrm>
              <a:off x="17945384" y="3436861"/>
              <a:ext cx="342900" cy="6850380"/>
            </a:xfrm>
            <a:custGeom>
              <a:avLst/>
              <a:gdLst/>
              <a:ahLst/>
              <a:cxnLst/>
              <a:rect l="l" t="t" r="r" b="b"/>
              <a:pathLst>
                <a:path w="342900" h="6850380">
                  <a:moveTo>
                    <a:pt x="0" y="0"/>
                  </a:moveTo>
                  <a:lnTo>
                    <a:pt x="342610" y="0"/>
                  </a:lnTo>
                  <a:lnTo>
                    <a:pt x="342609" y="6850138"/>
                  </a:lnTo>
                  <a:lnTo>
                    <a:pt x="0" y="6850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61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945382" y="3436592"/>
              <a:ext cx="342900" cy="6851015"/>
            </a:xfrm>
            <a:custGeom>
              <a:avLst/>
              <a:gdLst/>
              <a:ahLst/>
              <a:cxnLst/>
              <a:rect l="l" t="t" r="r" b="b"/>
              <a:pathLst>
                <a:path w="342900" h="6851015">
                  <a:moveTo>
                    <a:pt x="0" y="6850406"/>
                  </a:moveTo>
                  <a:lnTo>
                    <a:pt x="0" y="0"/>
                  </a:lnTo>
                  <a:lnTo>
                    <a:pt x="342602" y="0"/>
                  </a:lnTo>
                  <a:lnTo>
                    <a:pt x="342602" y="6850406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76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09648" y="1009650"/>
            <a:ext cx="5367655" cy="8267700"/>
            <a:chOff x="1009648" y="1009650"/>
            <a:chExt cx="5367655" cy="82677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699" y="1028700"/>
              <a:ext cx="5329488" cy="822451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28698" y="1028700"/>
              <a:ext cx="5329555" cy="8229600"/>
            </a:xfrm>
            <a:custGeom>
              <a:avLst/>
              <a:gdLst/>
              <a:ahLst/>
              <a:cxnLst/>
              <a:rect l="l" t="t" r="r" b="b"/>
              <a:pathLst>
                <a:path w="5329555" h="8229600">
                  <a:moveTo>
                    <a:pt x="5329490" y="808210"/>
                  </a:moveTo>
                  <a:lnTo>
                    <a:pt x="5329489" y="3423529"/>
                  </a:lnTo>
                  <a:lnTo>
                    <a:pt x="5327936" y="3473421"/>
                  </a:lnTo>
                  <a:lnTo>
                    <a:pt x="5323320" y="3522837"/>
                  </a:lnTo>
                  <a:lnTo>
                    <a:pt x="5315701" y="3571655"/>
                  </a:lnTo>
                  <a:lnTo>
                    <a:pt x="5305141" y="3619753"/>
                  </a:lnTo>
                  <a:lnTo>
                    <a:pt x="5291702" y="3667009"/>
                  </a:lnTo>
                  <a:lnTo>
                    <a:pt x="5275444" y="3713300"/>
                  </a:lnTo>
                  <a:lnTo>
                    <a:pt x="5256430" y="3758503"/>
                  </a:lnTo>
                  <a:lnTo>
                    <a:pt x="5234719" y="3802496"/>
                  </a:lnTo>
                  <a:lnTo>
                    <a:pt x="5210374" y="3845158"/>
                  </a:lnTo>
                  <a:lnTo>
                    <a:pt x="5183455" y="3886364"/>
                  </a:lnTo>
                  <a:lnTo>
                    <a:pt x="5154024" y="3925994"/>
                  </a:lnTo>
                  <a:lnTo>
                    <a:pt x="5122142" y="3963924"/>
                  </a:lnTo>
                  <a:lnTo>
                    <a:pt x="5087870" y="4000033"/>
                  </a:lnTo>
                  <a:lnTo>
                    <a:pt x="5051196" y="4034112"/>
                  </a:lnTo>
                  <a:lnTo>
                    <a:pt x="5014688" y="4068036"/>
                  </a:lnTo>
                  <a:lnTo>
                    <a:pt x="4980428" y="4103867"/>
                  </a:lnTo>
                  <a:lnTo>
                    <a:pt x="4948558" y="4141569"/>
                  </a:lnTo>
                  <a:lnTo>
                    <a:pt x="4919139" y="4181019"/>
                  </a:lnTo>
                  <a:lnTo>
                    <a:pt x="4892231" y="4222095"/>
                  </a:lnTo>
                  <a:lnTo>
                    <a:pt x="4867895" y="4264675"/>
                  </a:lnTo>
                  <a:lnTo>
                    <a:pt x="4846194" y="4308636"/>
                  </a:lnTo>
                  <a:lnTo>
                    <a:pt x="4827188" y="4353856"/>
                  </a:lnTo>
                  <a:lnTo>
                    <a:pt x="4810938" y="4400214"/>
                  </a:lnTo>
                  <a:lnTo>
                    <a:pt x="4797505" y="4447585"/>
                  </a:lnTo>
                  <a:lnTo>
                    <a:pt x="4786950" y="4495849"/>
                  </a:lnTo>
                  <a:lnTo>
                    <a:pt x="4779335" y="4544884"/>
                  </a:lnTo>
                  <a:lnTo>
                    <a:pt x="4774721" y="4594565"/>
                  </a:lnTo>
                  <a:lnTo>
                    <a:pt x="4773169" y="4644775"/>
                  </a:lnTo>
                  <a:lnTo>
                    <a:pt x="4773171" y="7421391"/>
                  </a:lnTo>
                  <a:lnTo>
                    <a:pt x="4771801" y="7468852"/>
                  </a:lnTo>
                  <a:lnTo>
                    <a:pt x="4767735" y="7515595"/>
                  </a:lnTo>
                  <a:lnTo>
                    <a:pt x="4761050" y="7561544"/>
                  </a:lnTo>
                  <a:lnTo>
                    <a:pt x="4751821" y="7606623"/>
                  </a:lnTo>
                  <a:lnTo>
                    <a:pt x="4740124" y="7650756"/>
                  </a:lnTo>
                  <a:lnTo>
                    <a:pt x="4726036" y="7693865"/>
                  </a:lnTo>
                  <a:lnTo>
                    <a:pt x="4709632" y="7735876"/>
                  </a:lnTo>
                  <a:lnTo>
                    <a:pt x="4690988" y="7776713"/>
                  </a:lnTo>
                  <a:lnTo>
                    <a:pt x="4670181" y="7816298"/>
                  </a:lnTo>
                  <a:lnTo>
                    <a:pt x="4647286" y="7854557"/>
                  </a:lnTo>
                  <a:lnTo>
                    <a:pt x="4622380" y="7891412"/>
                  </a:lnTo>
                  <a:lnTo>
                    <a:pt x="4595538" y="7926789"/>
                  </a:lnTo>
                  <a:lnTo>
                    <a:pt x="4566838" y="7960610"/>
                  </a:lnTo>
                  <a:lnTo>
                    <a:pt x="4536354" y="7992800"/>
                  </a:lnTo>
                  <a:lnTo>
                    <a:pt x="4504162" y="8023283"/>
                  </a:lnTo>
                  <a:lnTo>
                    <a:pt x="4470340" y="8051983"/>
                  </a:lnTo>
                  <a:lnTo>
                    <a:pt x="4434963" y="8078823"/>
                  </a:lnTo>
                  <a:lnTo>
                    <a:pt x="4398106" y="8103728"/>
                  </a:lnTo>
                  <a:lnTo>
                    <a:pt x="4359847" y="8126621"/>
                  </a:lnTo>
                  <a:lnTo>
                    <a:pt x="4320262" y="8147427"/>
                  </a:lnTo>
                  <a:lnTo>
                    <a:pt x="4279425" y="8166069"/>
                  </a:lnTo>
                  <a:lnTo>
                    <a:pt x="4237414" y="8182471"/>
                  </a:lnTo>
                  <a:lnTo>
                    <a:pt x="4194304" y="8196558"/>
                  </a:lnTo>
                  <a:lnTo>
                    <a:pt x="4150173" y="8208253"/>
                  </a:lnTo>
                  <a:lnTo>
                    <a:pt x="4105094" y="8217480"/>
                  </a:lnTo>
                  <a:lnTo>
                    <a:pt x="4059146" y="8224164"/>
                  </a:lnTo>
                  <a:lnTo>
                    <a:pt x="4012404" y="8228228"/>
                  </a:lnTo>
                  <a:lnTo>
                    <a:pt x="3964946" y="8229599"/>
                  </a:lnTo>
                  <a:lnTo>
                    <a:pt x="808130" y="8229598"/>
                  </a:lnTo>
                  <a:lnTo>
                    <a:pt x="760670" y="8228224"/>
                  </a:lnTo>
                  <a:lnTo>
                    <a:pt x="713928" y="8224154"/>
                  </a:lnTo>
                  <a:lnTo>
                    <a:pt x="667982" y="8217465"/>
                  </a:lnTo>
                  <a:lnTo>
                    <a:pt x="622906" y="8208232"/>
                  </a:lnTo>
                  <a:lnTo>
                    <a:pt x="578776" y="8196532"/>
                  </a:lnTo>
                  <a:lnTo>
                    <a:pt x="535670" y="8182441"/>
                  </a:lnTo>
                  <a:lnTo>
                    <a:pt x="493663" y="8166034"/>
                  </a:lnTo>
                  <a:lnTo>
                    <a:pt x="452830" y="8147388"/>
                  </a:lnTo>
                  <a:lnTo>
                    <a:pt x="413249" y="8126579"/>
                  </a:lnTo>
                  <a:lnTo>
                    <a:pt x="374995" y="8103683"/>
                  </a:lnTo>
                  <a:lnTo>
                    <a:pt x="338143" y="8078776"/>
                  </a:lnTo>
                  <a:lnTo>
                    <a:pt x="302771" y="8051934"/>
                  </a:lnTo>
                  <a:lnTo>
                    <a:pt x="268954" y="8023234"/>
                  </a:lnTo>
                  <a:lnTo>
                    <a:pt x="236768" y="7992750"/>
                  </a:lnTo>
                  <a:lnTo>
                    <a:pt x="206290" y="7960560"/>
                  </a:lnTo>
                  <a:lnTo>
                    <a:pt x="177594" y="7926740"/>
                  </a:lnTo>
                  <a:lnTo>
                    <a:pt x="150758" y="7891364"/>
                  </a:lnTo>
                  <a:lnTo>
                    <a:pt x="125857" y="7854511"/>
                  </a:lnTo>
                  <a:lnTo>
                    <a:pt x="102967" y="7816254"/>
                  </a:lnTo>
                  <a:lnTo>
                    <a:pt x="82165" y="7776672"/>
                  </a:lnTo>
                  <a:lnTo>
                    <a:pt x="63525" y="7735839"/>
                  </a:lnTo>
                  <a:lnTo>
                    <a:pt x="47125" y="7693832"/>
                  </a:lnTo>
                  <a:lnTo>
                    <a:pt x="33040" y="7650726"/>
                  </a:lnTo>
                  <a:lnTo>
                    <a:pt x="21347" y="7606599"/>
                  </a:lnTo>
                  <a:lnTo>
                    <a:pt x="12120" y="7561525"/>
                  </a:lnTo>
                  <a:lnTo>
                    <a:pt x="5437" y="7515581"/>
                  </a:lnTo>
                  <a:lnTo>
                    <a:pt x="1372" y="7468844"/>
                  </a:lnTo>
                  <a:lnTo>
                    <a:pt x="1" y="7421388"/>
                  </a:lnTo>
                  <a:lnTo>
                    <a:pt x="0" y="808210"/>
                  </a:lnTo>
                  <a:lnTo>
                    <a:pt x="1369" y="760753"/>
                  </a:lnTo>
                  <a:lnTo>
                    <a:pt x="5433" y="714015"/>
                  </a:lnTo>
                  <a:lnTo>
                    <a:pt x="12117" y="668071"/>
                  </a:lnTo>
                  <a:lnTo>
                    <a:pt x="21343" y="622997"/>
                  </a:lnTo>
                  <a:lnTo>
                    <a:pt x="33037" y="578869"/>
                  </a:lnTo>
                  <a:lnTo>
                    <a:pt x="47122" y="535764"/>
                  </a:lnTo>
                  <a:lnTo>
                    <a:pt x="63523" y="493756"/>
                  </a:lnTo>
                  <a:lnTo>
                    <a:pt x="82162" y="452923"/>
                  </a:lnTo>
                  <a:lnTo>
                    <a:pt x="102965" y="413340"/>
                  </a:lnTo>
                  <a:lnTo>
                    <a:pt x="125856" y="375084"/>
                  </a:lnTo>
                  <a:lnTo>
                    <a:pt x="150757" y="338230"/>
                  </a:lnTo>
                  <a:lnTo>
                    <a:pt x="177594" y="302855"/>
                  </a:lnTo>
                  <a:lnTo>
                    <a:pt x="206289" y="269034"/>
                  </a:lnTo>
                  <a:lnTo>
                    <a:pt x="236768" y="236844"/>
                  </a:lnTo>
                  <a:lnTo>
                    <a:pt x="268955" y="206360"/>
                  </a:lnTo>
                  <a:lnTo>
                    <a:pt x="302772" y="177660"/>
                  </a:lnTo>
                  <a:lnTo>
                    <a:pt x="338145" y="150818"/>
                  </a:lnTo>
                  <a:lnTo>
                    <a:pt x="374996" y="125911"/>
                  </a:lnTo>
                  <a:lnTo>
                    <a:pt x="413251" y="103015"/>
                  </a:lnTo>
                  <a:lnTo>
                    <a:pt x="452833" y="82207"/>
                  </a:lnTo>
                  <a:lnTo>
                    <a:pt x="493666" y="63561"/>
                  </a:lnTo>
                  <a:lnTo>
                    <a:pt x="535673" y="47155"/>
                  </a:lnTo>
                  <a:lnTo>
                    <a:pt x="578780" y="33063"/>
                  </a:lnTo>
                  <a:lnTo>
                    <a:pt x="622909" y="21364"/>
                  </a:lnTo>
                  <a:lnTo>
                    <a:pt x="667986" y="12131"/>
                  </a:lnTo>
                  <a:lnTo>
                    <a:pt x="713933" y="5442"/>
                  </a:lnTo>
                  <a:lnTo>
                    <a:pt x="760674" y="1373"/>
                  </a:lnTo>
                  <a:lnTo>
                    <a:pt x="808132" y="0"/>
                  </a:lnTo>
                  <a:lnTo>
                    <a:pt x="4522902" y="0"/>
                  </a:lnTo>
                  <a:lnTo>
                    <a:pt x="4570359" y="1365"/>
                  </a:lnTo>
                  <a:lnTo>
                    <a:pt x="4617084" y="5429"/>
                  </a:lnTo>
                  <a:lnTo>
                    <a:pt x="4663004" y="12113"/>
                  </a:lnTo>
                  <a:lnTo>
                    <a:pt x="4708044" y="21341"/>
                  </a:lnTo>
                  <a:lnTo>
                    <a:pt x="4752129" y="33036"/>
                  </a:lnTo>
                  <a:lnTo>
                    <a:pt x="4795183" y="47123"/>
                  </a:lnTo>
                  <a:lnTo>
                    <a:pt x="4837132" y="63526"/>
                  </a:lnTo>
                  <a:lnTo>
                    <a:pt x="4877900" y="82168"/>
                  </a:lnTo>
                  <a:lnTo>
                    <a:pt x="4917411" y="102974"/>
                  </a:lnTo>
                  <a:lnTo>
                    <a:pt x="4955592" y="125867"/>
                  </a:lnTo>
                  <a:lnTo>
                    <a:pt x="4992366" y="150773"/>
                  </a:lnTo>
                  <a:lnTo>
                    <a:pt x="5027658" y="177613"/>
                  </a:lnTo>
                  <a:lnTo>
                    <a:pt x="5061394" y="206313"/>
                  </a:lnTo>
                  <a:lnTo>
                    <a:pt x="5093497" y="236797"/>
                  </a:lnTo>
                  <a:lnTo>
                    <a:pt x="5123893" y="268987"/>
                  </a:lnTo>
                  <a:lnTo>
                    <a:pt x="5152507" y="302809"/>
                  </a:lnTo>
                  <a:lnTo>
                    <a:pt x="5179263" y="338186"/>
                  </a:lnTo>
                  <a:lnTo>
                    <a:pt x="5204087" y="375042"/>
                  </a:lnTo>
                  <a:lnTo>
                    <a:pt x="5226902" y="413301"/>
                  </a:lnTo>
                  <a:lnTo>
                    <a:pt x="5247635" y="452887"/>
                  </a:lnTo>
                  <a:lnTo>
                    <a:pt x="5266209" y="493724"/>
                  </a:lnTo>
                  <a:lnTo>
                    <a:pt x="5282550" y="535736"/>
                  </a:lnTo>
                  <a:lnTo>
                    <a:pt x="5296583" y="578846"/>
                  </a:lnTo>
                  <a:lnTo>
                    <a:pt x="5308232" y="622979"/>
                  </a:lnTo>
                  <a:lnTo>
                    <a:pt x="5317422" y="668058"/>
                  </a:lnTo>
                  <a:lnTo>
                    <a:pt x="5324078" y="714007"/>
                  </a:lnTo>
                  <a:lnTo>
                    <a:pt x="5328125" y="760751"/>
                  </a:lnTo>
                  <a:lnTo>
                    <a:pt x="5329492" y="80821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800" spc="75" dirty="0">
                <a:solidFill>
                  <a:srgbClr val="FFFFFF"/>
                </a:solidFill>
              </a:rPr>
              <a:t>Project</a:t>
            </a:r>
            <a:r>
              <a:rPr sz="7800" spc="-360" dirty="0">
                <a:solidFill>
                  <a:srgbClr val="FFFFFF"/>
                </a:solidFill>
              </a:rPr>
              <a:t> </a:t>
            </a:r>
            <a:r>
              <a:rPr sz="7800" spc="-95" dirty="0">
                <a:solidFill>
                  <a:srgbClr val="FFFFFF"/>
                </a:solidFill>
              </a:rPr>
              <a:t>Overview</a:t>
            </a:r>
            <a:endParaRPr sz="78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77195" y="2991108"/>
            <a:ext cx="104774" cy="1047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77195" y="3591183"/>
            <a:ext cx="104774" cy="1047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58231" y="4186495"/>
            <a:ext cx="114300" cy="11429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58231" y="4786570"/>
            <a:ext cx="114300" cy="11429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58231" y="5386645"/>
            <a:ext cx="114300" cy="1142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777195" y="5991483"/>
            <a:ext cx="104774" cy="10477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77195" y="6591558"/>
            <a:ext cx="104774" cy="104774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415540">
              <a:lnSpc>
                <a:spcPct val="123000"/>
              </a:lnSpc>
              <a:spcBef>
                <a:spcPts val="100"/>
              </a:spcBef>
            </a:pPr>
            <a:r>
              <a:rPr spc="45" dirty="0"/>
              <a:t>Existing</a:t>
            </a:r>
            <a:r>
              <a:rPr spc="-290" dirty="0"/>
              <a:t> </a:t>
            </a:r>
            <a:r>
              <a:rPr dirty="0"/>
              <a:t>guidelines</a:t>
            </a:r>
            <a:r>
              <a:rPr spc="-285" dirty="0"/>
              <a:t> </a:t>
            </a:r>
            <a:r>
              <a:rPr dirty="0"/>
              <a:t>created</a:t>
            </a:r>
            <a:r>
              <a:rPr spc="-285" dirty="0"/>
              <a:t> </a:t>
            </a:r>
            <a:r>
              <a:rPr spc="-75" dirty="0"/>
              <a:t>in</a:t>
            </a:r>
            <a:r>
              <a:rPr spc="-290" dirty="0"/>
              <a:t> </a:t>
            </a:r>
            <a:r>
              <a:rPr spc="110" dirty="0"/>
              <a:t>1986 </a:t>
            </a:r>
            <a:r>
              <a:rPr spc="90" dirty="0"/>
              <a:t>Need</a:t>
            </a:r>
            <a:r>
              <a:rPr spc="-375" dirty="0"/>
              <a:t> </a:t>
            </a:r>
            <a:r>
              <a:rPr spc="-10" dirty="0"/>
              <a:t>updating</a:t>
            </a:r>
          </a:p>
          <a:p>
            <a:pPr marL="702945" marR="5060950">
              <a:lnSpc>
                <a:spcPct val="123000"/>
              </a:lnSpc>
            </a:pPr>
            <a:r>
              <a:rPr spc="160" dirty="0"/>
              <a:t>new</a:t>
            </a:r>
            <a:r>
              <a:rPr spc="-370" dirty="0"/>
              <a:t> </a:t>
            </a:r>
            <a:r>
              <a:rPr spc="55" dirty="0"/>
              <a:t>technology </a:t>
            </a:r>
            <a:r>
              <a:rPr spc="-10" dirty="0"/>
              <a:t>materials</a:t>
            </a:r>
          </a:p>
          <a:p>
            <a:pPr marL="702945">
              <a:lnSpc>
                <a:spcPct val="100000"/>
              </a:lnSpc>
              <a:spcBef>
                <a:spcPts val="885"/>
              </a:spcBef>
            </a:pPr>
            <a:r>
              <a:rPr spc="-50" dirty="0"/>
              <a:t>clearly</a:t>
            </a:r>
            <a:r>
              <a:rPr spc="-325" dirty="0"/>
              <a:t> </a:t>
            </a:r>
            <a:r>
              <a:rPr dirty="0"/>
              <a:t>defined</a:t>
            </a:r>
            <a:r>
              <a:rPr spc="-325" dirty="0"/>
              <a:t> </a:t>
            </a:r>
            <a:r>
              <a:rPr spc="130" dirty="0"/>
              <a:t>process</a:t>
            </a:r>
          </a:p>
          <a:p>
            <a:pPr marL="12700" marR="5080">
              <a:lnSpc>
                <a:spcPct val="123000"/>
              </a:lnSpc>
              <a:spcBef>
                <a:spcPts val="5"/>
              </a:spcBef>
            </a:pPr>
            <a:r>
              <a:rPr dirty="0"/>
              <a:t>Contributing/non-contributing</a:t>
            </a:r>
            <a:r>
              <a:rPr spc="-245" dirty="0"/>
              <a:t> </a:t>
            </a:r>
            <a:r>
              <a:rPr spc="160" dirty="0"/>
              <a:t>maps</a:t>
            </a:r>
            <a:r>
              <a:rPr spc="-240" dirty="0"/>
              <a:t> </a:t>
            </a:r>
            <a:r>
              <a:rPr spc="40" dirty="0"/>
              <a:t>updated </a:t>
            </a:r>
            <a:r>
              <a:rPr spc="50" dirty="0"/>
              <a:t>Periods</a:t>
            </a:r>
            <a:r>
              <a:rPr spc="-315" dirty="0"/>
              <a:t> </a:t>
            </a:r>
            <a:r>
              <a:rPr spc="55" dirty="0"/>
              <a:t>of</a:t>
            </a:r>
            <a:r>
              <a:rPr spc="-310" dirty="0"/>
              <a:t> </a:t>
            </a:r>
            <a:r>
              <a:rPr dirty="0"/>
              <a:t>significance</a:t>
            </a:r>
            <a:r>
              <a:rPr spc="-315" dirty="0"/>
              <a:t> </a:t>
            </a:r>
            <a:r>
              <a:rPr spc="50" dirty="0"/>
              <a:t>updated</a:t>
            </a:r>
            <a:r>
              <a:rPr spc="-310" dirty="0"/>
              <a:t> </a:t>
            </a:r>
            <a:r>
              <a:rPr dirty="0"/>
              <a:t>for</a:t>
            </a:r>
            <a:r>
              <a:rPr spc="-310" dirty="0"/>
              <a:t> </a:t>
            </a:r>
            <a:r>
              <a:rPr spc="75" dirty="0"/>
              <a:t>each</a:t>
            </a:r>
            <a:r>
              <a:rPr spc="-315" dirty="0"/>
              <a:t> </a:t>
            </a:r>
            <a:r>
              <a:rPr spc="-10" dirty="0"/>
              <a:t>district</a:t>
            </a:r>
          </a:p>
        </p:txBody>
      </p:sp>
      <p:grpSp>
        <p:nvGrpSpPr>
          <p:cNvPr id="15" name="object 15"/>
          <p:cNvGrpSpPr/>
          <p:nvPr/>
        </p:nvGrpSpPr>
        <p:grpSpPr>
          <a:xfrm>
            <a:off x="-18958" y="9925340"/>
            <a:ext cx="11340465" cy="381000"/>
            <a:chOff x="-18958" y="9925340"/>
            <a:chExt cx="11340465" cy="381000"/>
          </a:xfrm>
        </p:grpSpPr>
        <p:sp>
          <p:nvSpPr>
            <p:cNvPr id="16" name="object 16"/>
            <p:cNvSpPr/>
            <p:nvPr/>
          </p:nvSpPr>
          <p:spPr>
            <a:xfrm>
              <a:off x="0" y="9944390"/>
              <a:ext cx="11302365" cy="342900"/>
            </a:xfrm>
            <a:custGeom>
              <a:avLst/>
              <a:gdLst/>
              <a:ahLst/>
              <a:cxnLst/>
              <a:rect l="l" t="t" r="r" b="b"/>
              <a:pathLst>
                <a:path w="11302365" h="342900">
                  <a:moveTo>
                    <a:pt x="11302086" y="342609"/>
                  </a:moveTo>
                  <a:lnTo>
                    <a:pt x="0" y="342609"/>
                  </a:lnTo>
                  <a:lnTo>
                    <a:pt x="0" y="0"/>
                  </a:lnTo>
                  <a:lnTo>
                    <a:pt x="11302086" y="0"/>
                  </a:lnTo>
                  <a:lnTo>
                    <a:pt x="11302086" y="342609"/>
                  </a:lnTo>
                  <a:close/>
                </a:path>
              </a:pathLst>
            </a:custGeom>
            <a:solidFill>
              <a:srgbClr val="64CD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1" y="9944390"/>
              <a:ext cx="11302365" cy="342900"/>
            </a:xfrm>
            <a:custGeom>
              <a:avLst/>
              <a:gdLst/>
              <a:ahLst/>
              <a:cxnLst/>
              <a:rect l="l" t="t" r="r" b="b"/>
              <a:pathLst>
                <a:path w="11302365" h="342900">
                  <a:moveTo>
                    <a:pt x="0" y="0"/>
                  </a:moveTo>
                  <a:lnTo>
                    <a:pt x="11302121" y="0"/>
                  </a:lnTo>
                  <a:lnTo>
                    <a:pt x="11302121" y="342602"/>
                  </a:lnTo>
                  <a:lnTo>
                    <a:pt x="0" y="342602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17926332" y="3417542"/>
            <a:ext cx="381000" cy="6889115"/>
            <a:chOff x="17926332" y="3417542"/>
            <a:chExt cx="381000" cy="6889115"/>
          </a:xfrm>
        </p:grpSpPr>
        <p:sp>
          <p:nvSpPr>
            <p:cNvPr id="19" name="object 19"/>
            <p:cNvSpPr/>
            <p:nvPr/>
          </p:nvSpPr>
          <p:spPr>
            <a:xfrm>
              <a:off x="17945384" y="3436861"/>
              <a:ext cx="342900" cy="6850380"/>
            </a:xfrm>
            <a:custGeom>
              <a:avLst/>
              <a:gdLst/>
              <a:ahLst/>
              <a:cxnLst/>
              <a:rect l="l" t="t" r="r" b="b"/>
              <a:pathLst>
                <a:path w="342900" h="6850380">
                  <a:moveTo>
                    <a:pt x="0" y="0"/>
                  </a:moveTo>
                  <a:lnTo>
                    <a:pt x="342610" y="0"/>
                  </a:lnTo>
                  <a:lnTo>
                    <a:pt x="342609" y="6850138"/>
                  </a:lnTo>
                  <a:lnTo>
                    <a:pt x="0" y="6850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CD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7945382" y="3436592"/>
              <a:ext cx="342900" cy="6851015"/>
            </a:xfrm>
            <a:custGeom>
              <a:avLst/>
              <a:gdLst/>
              <a:ahLst/>
              <a:cxnLst/>
              <a:rect l="l" t="t" r="r" b="b"/>
              <a:pathLst>
                <a:path w="342900" h="6851015">
                  <a:moveTo>
                    <a:pt x="0" y="6850406"/>
                  </a:moveTo>
                  <a:lnTo>
                    <a:pt x="0" y="0"/>
                  </a:lnTo>
                  <a:lnTo>
                    <a:pt x="342602" y="0"/>
                  </a:lnTo>
                  <a:lnTo>
                    <a:pt x="342602" y="6850406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960690" y="1009649"/>
            <a:ext cx="6610350" cy="816610"/>
            <a:chOff x="9960690" y="1009649"/>
            <a:chExt cx="6610350" cy="816610"/>
          </a:xfrm>
        </p:grpSpPr>
        <p:sp>
          <p:nvSpPr>
            <p:cNvPr id="3" name="object 3"/>
            <p:cNvSpPr/>
            <p:nvPr/>
          </p:nvSpPr>
          <p:spPr>
            <a:xfrm>
              <a:off x="9979533" y="1028699"/>
              <a:ext cx="6573520" cy="778510"/>
            </a:xfrm>
            <a:custGeom>
              <a:avLst/>
              <a:gdLst/>
              <a:ahLst/>
              <a:cxnLst/>
              <a:rect l="l" t="t" r="r" b="b"/>
              <a:pathLst>
                <a:path w="6573519" h="778510">
                  <a:moveTo>
                    <a:pt x="6122413" y="777975"/>
                  </a:moveTo>
                  <a:lnTo>
                    <a:pt x="451344" y="777975"/>
                  </a:lnTo>
                  <a:lnTo>
                    <a:pt x="398707" y="775358"/>
                  </a:lnTo>
                  <a:lnTo>
                    <a:pt x="347855" y="767702"/>
                  </a:lnTo>
                  <a:lnTo>
                    <a:pt x="299124" y="755298"/>
                  </a:lnTo>
                  <a:lnTo>
                    <a:pt x="252854" y="738438"/>
                  </a:lnTo>
                  <a:lnTo>
                    <a:pt x="209384" y="717414"/>
                  </a:lnTo>
                  <a:lnTo>
                    <a:pt x="169051" y="692519"/>
                  </a:lnTo>
                  <a:lnTo>
                    <a:pt x="132195" y="664043"/>
                  </a:lnTo>
                  <a:lnTo>
                    <a:pt x="99155" y="632279"/>
                  </a:lnTo>
                  <a:lnTo>
                    <a:pt x="70269" y="597519"/>
                  </a:lnTo>
                  <a:lnTo>
                    <a:pt x="45875" y="560054"/>
                  </a:lnTo>
                  <a:lnTo>
                    <a:pt x="26312" y="520177"/>
                  </a:lnTo>
                  <a:lnTo>
                    <a:pt x="11920" y="478179"/>
                  </a:lnTo>
                  <a:lnTo>
                    <a:pt x="3036" y="434352"/>
                  </a:lnTo>
                  <a:lnTo>
                    <a:pt x="0" y="388987"/>
                  </a:lnTo>
                  <a:lnTo>
                    <a:pt x="3036" y="343623"/>
                  </a:lnTo>
                  <a:lnTo>
                    <a:pt x="11920" y="299796"/>
                  </a:lnTo>
                  <a:lnTo>
                    <a:pt x="26312" y="257798"/>
                  </a:lnTo>
                  <a:lnTo>
                    <a:pt x="45875" y="217920"/>
                  </a:lnTo>
                  <a:lnTo>
                    <a:pt x="70269" y="180456"/>
                  </a:lnTo>
                  <a:lnTo>
                    <a:pt x="99155" y="145695"/>
                  </a:lnTo>
                  <a:lnTo>
                    <a:pt x="132195" y="113931"/>
                  </a:lnTo>
                  <a:lnTo>
                    <a:pt x="169051" y="85456"/>
                  </a:lnTo>
                  <a:lnTo>
                    <a:pt x="209384" y="60560"/>
                  </a:lnTo>
                  <a:lnTo>
                    <a:pt x="252854" y="39537"/>
                  </a:lnTo>
                  <a:lnTo>
                    <a:pt x="299124" y="22677"/>
                  </a:lnTo>
                  <a:lnTo>
                    <a:pt x="347855" y="10273"/>
                  </a:lnTo>
                  <a:lnTo>
                    <a:pt x="398707" y="2617"/>
                  </a:lnTo>
                  <a:lnTo>
                    <a:pt x="451344" y="0"/>
                  </a:lnTo>
                  <a:lnTo>
                    <a:pt x="6122413" y="0"/>
                  </a:lnTo>
                  <a:lnTo>
                    <a:pt x="6175049" y="2617"/>
                  </a:lnTo>
                  <a:lnTo>
                    <a:pt x="6225902" y="10273"/>
                  </a:lnTo>
                  <a:lnTo>
                    <a:pt x="6274632" y="22677"/>
                  </a:lnTo>
                  <a:lnTo>
                    <a:pt x="6320902" y="39537"/>
                  </a:lnTo>
                  <a:lnTo>
                    <a:pt x="6364373" y="60560"/>
                  </a:lnTo>
                  <a:lnTo>
                    <a:pt x="6404705" y="85456"/>
                  </a:lnTo>
                  <a:lnTo>
                    <a:pt x="6441560" y="113931"/>
                  </a:lnTo>
                  <a:lnTo>
                    <a:pt x="6474601" y="145695"/>
                  </a:lnTo>
                  <a:lnTo>
                    <a:pt x="6503487" y="180456"/>
                  </a:lnTo>
                  <a:lnTo>
                    <a:pt x="6527881" y="217920"/>
                  </a:lnTo>
                  <a:lnTo>
                    <a:pt x="6547443" y="257798"/>
                  </a:lnTo>
                  <a:lnTo>
                    <a:pt x="6561835" y="299796"/>
                  </a:lnTo>
                  <a:lnTo>
                    <a:pt x="6570719" y="343623"/>
                  </a:lnTo>
                  <a:lnTo>
                    <a:pt x="6573286" y="381977"/>
                  </a:lnTo>
                  <a:lnTo>
                    <a:pt x="6573286" y="395997"/>
                  </a:lnTo>
                  <a:lnTo>
                    <a:pt x="6570719" y="434352"/>
                  </a:lnTo>
                  <a:lnTo>
                    <a:pt x="6561835" y="478179"/>
                  </a:lnTo>
                  <a:lnTo>
                    <a:pt x="6547443" y="520177"/>
                  </a:lnTo>
                  <a:lnTo>
                    <a:pt x="6527881" y="560054"/>
                  </a:lnTo>
                  <a:lnTo>
                    <a:pt x="6503487" y="597519"/>
                  </a:lnTo>
                  <a:lnTo>
                    <a:pt x="6474601" y="632279"/>
                  </a:lnTo>
                  <a:lnTo>
                    <a:pt x="6441560" y="664043"/>
                  </a:lnTo>
                  <a:lnTo>
                    <a:pt x="6404705" y="692519"/>
                  </a:lnTo>
                  <a:lnTo>
                    <a:pt x="6364373" y="717414"/>
                  </a:lnTo>
                  <a:lnTo>
                    <a:pt x="6320902" y="738438"/>
                  </a:lnTo>
                  <a:lnTo>
                    <a:pt x="6274632" y="755298"/>
                  </a:lnTo>
                  <a:lnTo>
                    <a:pt x="6225902" y="767702"/>
                  </a:lnTo>
                  <a:lnTo>
                    <a:pt x="6175049" y="775358"/>
                  </a:lnTo>
                  <a:lnTo>
                    <a:pt x="6122413" y="777975"/>
                  </a:lnTo>
                  <a:close/>
                </a:path>
              </a:pathLst>
            </a:custGeom>
            <a:solidFill>
              <a:srgbClr val="64CD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979740" y="1028699"/>
              <a:ext cx="6572250" cy="778510"/>
            </a:xfrm>
            <a:custGeom>
              <a:avLst/>
              <a:gdLst/>
              <a:ahLst/>
              <a:cxnLst/>
              <a:rect l="l" t="t" r="r" b="b"/>
              <a:pathLst>
                <a:path w="6572250" h="778510">
                  <a:moveTo>
                    <a:pt x="6572041" y="408128"/>
                  </a:moveTo>
                  <a:lnTo>
                    <a:pt x="6561405" y="478148"/>
                  </a:lnTo>
                  <a:lnTo>
                    <a:pt x="6547013" y="520143"/>
                  </a:lnTo>
                  <a:lnTo>
                    <a:pt x="6527452" y="560018"/>
                  </a:lnTo>
                  <a:lnTo>
                    <a:pt x="6503059" y="597480"/>
                  </a:lnTo>
                  <a:lnTo>
                    <a:pt x="6474175" y="632238"/>
                  </a:lnTo>
                  <a:lnTo>
                    <a:pt x="6441136" y="664000"/>
                  </a:lnTo>
                  <a:lnTo>
                    <a:pt x="6404283" y="692474"/>
                  </a:lnTo>
                  <a:lnTo>
                    <a:pt x="6363953" y="717368"/>
                  </a:lnTo>
                  <a:lnTo>
                    <a:pt x="6320485" y="738390"/>
                  </a:lnTo>
                  <a:lnTo>
                    <a:pt x="6274219" y="755248"/>
                  </a:lnTo>
                  <a:lnTo>
                    <a:pt x="6225491" y="767651"/>
                  </a:lnTo>
                  <a:lnTo>
                    <a:pt x="6174642" y="775307"/>
                  </a:lnTo>
                  <a:lnTo>
                    <a:pt x="6122009" y="777924"/>
                  </a:lnTo>
                  <a:lnTo>
                    <a:pt x="451313" y="777924"/>
                  </a:lnTo>
                  <a:lnTo>
                    <a:pt x="398680" y="775307"/>
                  </a:lnTo>
                  <a:lnTo>
                    <a:pt x="347831" y="767651"/>
                  </a:lnTo>
                  <a:lnTo>
                    <a:pt x="299104" y="755248"/>
                  </a:lnTo>
                  <a:lnTo>
                    <a:pt x="252837" y="738389"/>
                  </a:lnTo>
                  <a:lnTo>
                    <a:pt x="209369" y="717367"/>
                  </a:lnTo>
                  <a:lnTo>
                    <a:pt x="169039" y="692473"/>
                  </a:lnTo>
                  <a:lnTo>
                    <a:pt x="132186" y="663999"/>
                  </a:lnTo>
                  <a:lnTo>
                    <a:pt x="99148" y="632238"/>
                  </a:lnTo>
                  <a:lnTo>
                    <a:pt x="70264" y="597480"/>
                  </a:lnTo>
                  <a:lnTo>
                    <a:pt x="45872" y="560017"/>
                  </a:lnTo>
                  <a:lnTo>
                    <a:pt x="26310" y="520143"/>
                  </a:lnTo>
                  <a:lnTo>
                    <a:pt x="11919" y="478147"/>
                  </a:lnTo>
                  <a:lnTo>
                    <a:pt x="3036" y="434323"/>
                  </a:lnTo>
                  <a:lnTo>
                    <a:pt x="0" y="388962"/>
                  </a:lnTo>
                  <a:lnTo>
                    <a:pt x="3036" y="343601"/>
                  </a:lnTo>
                  <a:lnTo>
                    <a:pt x="11919" y="299776"/>
                  </a:lnTo>
                  <a:lnTo>
                    <a:pt x="26310" y="257781"/>
                  </a:lnTo>
                  <a:lnTo>
                    <a:pt x="45872" y="217906"/>
                  </a:lnTo>
                  <a:lnTo>
                    <a:pt x="70264" y="180444"/>
                  </a:lnTo>
                  <a:lnTo>
                    <a:pt x="99148" y="145686"/>
                  </a:lnTo>
                  <a:lnTo>
                    <a:pt x="132186" y="113924"/>
                  </a:lnTo>
                  <a:lnTo>
                    <a:pt x="169039" y="85450"/>
                  </a:lnTo>
                  <a:lnTo>
                    <a:pt x="209369" y="60556"/>
                  </a:lnTo>
                  <a:lnTo>
                    <a:pt x="252837" y="39534"/>
                  </a:lnTo>
                  <a:lnTo>
                    <a:pt x="299104" y="22676"/>
                  </a:lnTo>
                  <a:lnTo>
                    <a:pt x="347831" y="10272"/>
                  </a:lnTo>
                  <a:lnTo>
                    <a:pt x="398680" y="2616"/>
                  </a:lnTo>
                  <a:lnTo>
                    <a:pt x="451313" y="0"/>
                  </a:lnTo>
                  <a:lnTo>
                    <a:pt x="6122009" y="0"/>
                  </a:lnTo>
                  <a:lnTo>
                    <a:pt x="6174642" y="2616"/>
                  </a:lnTo>
                  <a:lnTo>
                    <a:pt x="6225491" y="10272"/>
                  </a:lnTo>
                  <a:lnTo>
                    <a:pt x="6274219" y="22675"/>
                  </a:lnTo>
                  <a:lnTo>
                    <a:pt x="6320485" y="39534"/>
                  </a:lnTo>
                  <a:lnTo>
                    <a:pt x="6363953" y="60556"/>
                  </a:lnTo>
                  <a:lnTo>
                    <a:pt x="6404283" y="85450"/>
                  </a:lnTo>
                  <a:lnTo>
                    <a:pt x="6441136" y="113923"/>
                  </a:lnTo>
                  <a:lnTo>
                    <a:pt x="6474175" y="145685"/>
                  </a:lnTo>
                  <a:lnTo>
                    <a:pt x="6503060" y="180443"/>
                  </a:lnTo>
                  <a:lnTo>
                    <a:pt x="6527452" y="217905"/>
                  </a:lnTo>
                  <a:lnTo>
                    <a:pt x="6547013" y="257780"/>
                  </a:lnTo>
                  <a:lnTo>
                    <a:pt x="6561405" y="299776"/>
                  </a:lnTo>
                  <a:lnTo>
                    <a:pt x="6570288" y="343600"/>
                  </a:lnTo>
                  <a:lnTo>
                    <a:pt x="6572040" y="369796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529653" y="1104963"/>
            <a:ext cx="147383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80" dirty="0">
                <a:latin typeface="Trebuchet MS"/>
                <a:cs typeface="Trebuchet MS"/>
              </a:rPr>
              <a:t>History</a:t>
            </a:r>
            <a:endParaRPr sz="3200">
              <a:latin typeface="Trebuchet MS"/>
              <a:cs typeface="Trebuchet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9960690" y="1873350"/>
            <a:ext cx="6610350" cy="816610"/>
            <a:chOff x="9960690" y="1873350"/>
            <a:chExt cx="6610350" cy="816610"/>
          </a:xfrm>
        </p:grpSpPr>
        <p:sp>
          <p:nvSpPr>
            <p:cNvPr id="7" name="object 7"/>
            <p:cNvSpPr/>
            <p:nvPr/>
          </p:nvSpPr>
          <p:spPr>
            <a:xfrm>
              <a:off x="9979533" y="1892400"/>
              <a:ext cx="6573520" cy="778510"/>
            </a:xfrm>
            <a:custGeom>
              <a:avLst/>
              <a:gdLst/>
              <a:ahLst/>
              <a:cxnLst/>
              <a:rect l="l" t="t" r="r" b="b"/>
              <a:pathLst>
                <a:path w="6573519" h="778510">
                  <a:moveTo>
                    <a:pt x="6122413" y="777975"/>
                  </a:moveTo>
                  <a:lnTo>
                    <a:pt x="451344" y="777975"/>
                  </a:lnTo>
                  <a:lnTo>
                    <a:pt x="398707" y="775358"/>
                  </a:lnTo>
                  <a:lnTo>
                    <a:pt x="347855" y="767702"/>
                  </a:lnTo>
                  <a:lnTo>
                    <a:pt x="299124" y="755298"/>
                  </a:lnTo>
                  <a:lnTo>
                    <a:pt x="252854" y="738438"/>
                  </a:lnTo>
                  <a:lnTo>
                    <a:pt x="209384" y="717415"/>
                  </a:lnTo>
                  <a:lnTo>
                    <a:pt x="169051" y="692519"/>
                  </a:lnTo>
                  <a:lnTo>
                    <a:pt x="132195" y="664043"/>
                  </a:lnTo>
                  <a:lnTo>
                    <a:pt x="99155" y="632279"/>
                  </a:lnTo>
                  <a:lnTo>
                    <a:pt x="70269" y="597519"/>
                  </a:lnTo>
                  <a:lnTo>
                    <a:pt x="45875" y="560054"/>
                  </a:lnTo>
                  <a:lnTo>
                    <a:pt x="26312" y="520177"/>
                  </a:lnTo>
                  <a:lnTo>
                    <a:pt x="11920" y="478179"/>
                  </a:lnTo>
                  <a:lnTo>
                    <a:pt x="3036" y="434352"/>
                  </a:lnTo>
                  <a:lnTo>
                    <a:pt x="0" y="388987"/>
                  </a:lnTo>
                  <a:lnTo>
                    <a:pt x="3036" y="343623"/>
                  </a:lnTo>
                  <a:lnTo>
                    <a:pt x="11920" y="299796"/>
                  </a:lnTo>
                  <a:lnTo>
                    <a:pt x="26312" y="257798"/>
                  </a:lnTo>
                  <a:lnTo>
                    <a:pt x="45875" y="217920"/>
                  </a:lnTo>
                  <a:lnTo>
                    <a:pt x="70269" y="180456"/>
                  </a:lnTo>
                  <a:lnTo>
                    <a:pt x="99155" y="145695"/>
                  </a:lnTo>
                  <a:lnTo>
                    <a:pt x="132195" y="113931"/>
                  </a:lnTo>
                  <a:lnTo>
                    <a:pt x="169051" y="85456"/>
                  </a:lnTo>
                  <a:lnTo>
                    <a:pt x="209384" y="60560"/>
                  </a:lnTo>
                  <a:lnTo>
                    <a:pt x="252854" y="39537"/>
                  </a:lnTo>
                  <a:lnTo>
                    <a:pt x="299124" y="22677"/>
                  </a:lnTo>
                  <a:lnTo>
                    <a:pt x="347855" y="10273"/>
                  </a:lnTo>
                  <a:lnTo>
                    <a:pt x="398707" y="2617"/>
                  </a:lnTo>
                  <a:lnTo>
                    <a:pt x="451344" y="0"/>
                  </a:lnTo>
                  <a:lnTo>
                    <a:pt x="6122413" y="0"/>
                  </a:lnTo>
                  <a:lnTo>
                    <a:pt x="6175049" y="2617"/>
                  </a:lnTo>
                  <a:lnTo>
                    <a:pt x="6225902" y="10273"/>
                  </a:lnTo>
                  <a:lnTo>
                    <a:pt x="6274632" y="22677"/>
                  </a:lnTo>
                  <a:lnTo>
                    <a:pt x="6320902" y="39537"/>
                  </a:lnTo>
                  <a:lnTo>
                    <a:pt x="6364373" y="60560"/>
                  </a:lnTo>
                  <a:lnTo>
                    <a:pt x="6404705" y="85456"/>
                  </a:lnTo>
                  <a:lnTo>
                    <a:pt x="6441560" y="113931"/>
                  </a:lnTo>
                  <a:lnTo>
                    <a:pt x="6474601" y="145695"/>
                  </a:lnTo>
                  <a:lnTo>
                    <a:pt x="6503487" y="180456"/>
                  </a:lnTo>
                  <a:lnTo>
                    <a:pt x="6527881" y="217920"/>
                  </a:lnTo>
                  <a:lnTo>
                    <a:pt x="6547443" y="257798"/>
                  </a:lnTo>
                  <a:lnTo>
                    <a:pt x="6561835" y="299796"/>
                  </a:lnTo>
                  <a:lnTo>
                    <a:pt x="6570719" y="343623"/>
                  </a:lnTo>
                  <a:lnTo>
                    <a:pt x="6573286" y="381977"/>
                  </a:lnTo>
                  <a:lnTo>
                    <a:pt x="6573286" y="395997"/>
                  </a:lnTo>
                  <a:lnTo>
                    <a:pt x="6570719" y="434352"/>
                  </a:lnTo>
                  <a:lnTo>
                    <a:pt x="6561835" y="478179"/>
                  </a:lnTo>
                  <a:lnTo>
                    <a:pt x="6547443" y="520177"/>
                  </a:lnTo>
                  <a:lnTo>
                    <a:pt x="6527881" y="560054"/>
                  </a:lnTo>
                  <a:lnTo>
                    <a:pt x="6503487" y="597519"/>
                  </a:lnTo>
                  <a:lnTo>
                    <a:pt x="6474601" y="632279"/>
                  </a:lnTo>
                  <a:lnTo>
                    <a:pt x="6441560" y="664043"/>
                  </a:lnTo>
                  <a:lnTo>
                    <a:pt x="6404705" y="692519"/>
                  </a:lnTo>
                  <a:lnTo>
                    <a:pt x="6364373" y="717415"/>
                  </a:lnTo>
                  <a:lnTo>
                    <a:pt x="6320902" y="738438"/>
                  </a:lnTo>
                  <a:lnTo>
                    <a:pt x="6274632" y="755298"/>
                  </a:lnTo>
                  <a:lnTo>
                    <a:pt x="6225902" y="767702"/>
                  </a:lnTo>
                  <a:lnTo>
                    <a:pt x="6175049" y="775358"/>
                  </a:lnTo>
                  <a:lnTo>
                    <a:pt x="6122413" y="777975"/>
                  </a:lnTo>
                  <a:close/>
                </a:path>
              </a:pathLst>
            </a:custGeom>
            <a:solidFill>
              <a:srgbClr val="64CD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979740" y="1892400"/>
              <a:ext cx="6572250" cy="778510"/>
            </a:xfrm>
            <a:custGeom>
              <a:avLst/>
              <a:gdLst/>
              <a:ahLst/>
              <a:cxnLst/>
              <a:rect l="l" t="t" r="r" b="b"/>
              <a:pathLst>
                <a:path w="6572250" h="778510">
                  <a:moveTo>
                    <a:pt x="6572041" y="408128"/>
                  </a:moveTo>
                  <a:lnTo>
                    <a:pt x="6561405" y="478148"/>
                  </a:lnTo>
                  <a:lnTo>
                    <a:pt x="6547013" y="520143"/>
                  </a:lnTo>
                  <a:lnTo>
                    <a:pt x="6527452" y="560018"/>
                  </a:lnTo>
                  <a:lnTo>
                    <a:pt x="6503059" y="597480"/>
                  </a:lnTo>
                  <a:lnTo>
                    <a:pt x="6474175" y="632238"/>
                  </a:lnTo>
                  <a:lnTo>
                    <a:pt x="6441136" y="664000"/>
                  </a:lnTo>
                  <a:lnTo>
                    <a:pt x="6404283" y="692474"/>
                  </a:lnTo>
                  <a:lnTo>
                    <a:pt x="6363953" y="717368"/>
                  </a:lnTo>
                  <a:lnTo>
                    <a:pt x="6320485" y="738390"/>
                  </a:lnTo>
                  <a:lnTo>
                    <a:pt x="6274219" y="755248"/>
                  </a:lnTo>
                  <a:lnTo>
                    <a:pt x="6225491" y="767651"/>
                  </a:lnTo>
                  <a:lnTo>
                    <a:pt x="6174642" y="775307"/>
                  </a:lnTo>
                  <a:lnTo>
                    <a:pt x="6122009" y="777924"/>
                  </a:lnTo>
                  <a:lnTo>
                    <a:pt x="451313" y="777924"/>
                  </a:lnTo>
                  <a:lnTo>
                    <a:pt x="398680" y="775307"/>
                  </a:lnTo>
                  <a:lnTo>
                    <a:pt x="347831" y="767651"/>
                  </a:lnTo>
                  <a:lnTo>
                    <a:pt x="299104" y="755248"/>
                  </a:lnTo>
                  <a:lnTo>
                    <a:pt x="252837" y="738389"/>
                  </a:lnTo>
                  <a:lnTo>
                    <a:pt x="209369" y="717367"/>
                  </a:lnTo>
                  <a:lnTo>
                    <a:pt x="169039" y="692473"/>
                  </a:lnTo>
                  <a:lnTo>
                    <a:pt x="132186" y="663999"/>
                  </a:lnTo>
                  <a:lnTo>
                    <a:pt x="99148" y="632238"/>
                  </a:lnTo>
                  <a:lnTo>
                    <a:pt x="70264" y="597480"/>
                  </a:lnTo>
                  <a:lnTo>
                    <a:pt x="45871" y="560017"/>
                  </a:lnTo>
                  <a:lnTo>
                    <a:pt x="26310" y="520143"/>
                  </a:lnTo>
                  <a:lnTo>
                    <a:pt x="11919" y="478147"/>
                  </a:lnTo>
                  <a:lnTo>
                    <a:pt x="3036" y="434323"/>
                  </a:lnTo>
                  <a:lnTo>
                    <a:pt x="0" y="388962"/>
                  </a:lnTo>
                  <a:lnTo>
                    <a:pt x="3036" y="343601"/>
                  </a:lnTo>
                  <a:lnTo>
                    <a:pt x="11919" y="299776"/>
                  </a:lnTo>
                  <a:lnTo>
                    <a:pt x="26310" y="257781"/>
                  </a:lnTo>
                  <a:lnTo>
                    <a:pt x="45872" y="217906"/>
                  </a:lnTo>
                  <a:lnTo>
                    <a:pt x="70264" y="180444"/>
                  </a:lnTo>
                  <a:lnTo>
                    <a:pt x="99148" y="145686"/>
                  </a:lnTo>
                  <a:lnTo>
                    <a:pt x="132186" y="113924"/>
                  </a:lnTo>
                  <a:lnTo>
                    <a:pt x="169039" y="85450"/>
                  </a:lnTo>
                  <a:lnTo>
                    <a:pt x="209369" y="60556"/>
                  </a:lnTo>
                  <a:lnTo>
                    <a:pt x="252837" y="39534"/>
                  </a:lnTo>
                  <a:lnTo>
                    <a:pt x="299104" y="22676"/>
                  </a:lnTo>
                  <a:lnTo>
                    <a:pt x="347831" y="10272"/>
                  </a:lnTo>
                  <a:lnTo>
                    <a:pt x="398680" y="2616"/>
                  </a:lnTo>
                  <a:lnTo>
                    <a:pt x="451313" y="0"/>
                  </a:lnTo>
                  <a:lnTo>
                    <a:pt x="6122009" y="0"/>
                  </a:lnTo>
                  <a:lnTo>
                    <a:pt x="6174642" y="2616"/>
                  </a:lnTo>
                  <a:lnTo>
                    <a:pt x="6225491" y="10272"/>
                  </a:lnTo>
                  <a:lnTo>
                    <a:pt x="6274219" y="22675"/>
                  </a:lnTo>
                  <a:lnTo>
                    <a:pt x="6320485" y="39534"/>
                  </a:lnTo>
                  <a:lnTo>
                    <a:pt x="6363953" y="60556"/>
                  </a:lnTo>
                  <a:lnTo>
                    <a:pt x="6404283" y="85450"/>
                  </a:lnTo>
                  <a:lnTo>
                    <a:pt x="6441136" y="113923"/>
                  </a:lnTo>
                  <a:lnTo>
                    <a:pt x="6474175" y="145685"/>
                  </a:lnTo>
                  <a:lnTo>
                    <a:pt x="6503060" y="180443"/>
                  </a:lnTo>
                  <a:lnTo>
                    <a:pt x="6527452" y="217905"/>
                  </a:lnTo>
                  <a:lnTo>
                    <a:pt x="6547013" y="257780"/>
                  </a:lnTo>
                  <a:lnTo>
                    <a:pt x="6561405" y="299776"/>
                  </a:lnTo>
                  <a:lnTo>
                    <a:pt x="6570288" y="343600"/>
                  </a:lnTo>
                  <a:lnTo>
                    <a:pt x="6572040" y="369796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2551084" y="1968664"/>
            <a:ext cx="143065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130" dirty="0">
                <a:latin typeface="Trebuchet MS"/>
                <a:cs typeface="Trebuchet MS"/>
              </a:rPr>
              <a:t>Survey</a:t>
            </a:r>
            <a:endParaRPr sz="3200">
              <a:latin typeface="Trebuchet MS"/>
              <a:cs typeface="Trebuchet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9960690" y="2737051"/>
            <a:ext cx="6610350" cy="816610"/>
            <a:chOff x="9960690" y="2737051"/>
            <a:chExt cx="6610350" cy="816610"/>
          </a:xfrm>
        </p:grpSpPr>
        <p:sp>
          <p:nvSpPr>
            <p:cNvPr id="11" name="object 11"/>
            <p:cNvSpPr/>
            <p:nvPr/>
          </p:nvSpPr>
          <p:spPr>
            <a:xfrm>
              <a:off x="9979533" y="2756100"/>
              <a:ext cx="6573520" cy="778510"/>
            </a:xfrm>
            <a:custGeom>
              <a:avLst/>
              <a:gdLst/>
              <a:ahLst/>
              <a:cxnLst/>
              <a:rect l="l" t="t" r="r" b="b"/>
              <a:pathLst>
                <a:path w="6573519" h="778510">
                  <a:moveTo>
                    <a:pt x="6122413" y="777975"/>
                  </a:moveTo>
                  <a:lnTo>
                    <a:pt x="451344" y="777975"/>
                  </a:lnTo>
                  <a:lnTo>
                    <a:pt x="398707" y="775358"/>
                  </a:lnTo>
                  <a:lnTo>
                    <a:pt x="347855" y="767702"/>
                  </a:lnTo>
                  <a:lnTo>
                    <a:pt x="299124" y="755298"/>
                  </a:lnTo>
                  <a:lnTo>
                    <a:pt x="252854" y="738438"/>
                  </a:lnTo>
                  <a:lnTo>
                    <a:pt x="209384" y="717414"/>
                  </a:lnTo>
                  <a:lnTo>
                    <a:pt x="169051" y="692519"/>
                  </a:lnTo>
                  <a:lnTo>
                    <a:pt x="132195" y="664043"/>
                  </a:lnTo>
                  <a:lnTo>
                    <a:pt x="99155" y="632279"/>
                  </a:lnTo>
                  <a:lnTo>
                    <a:pt x="70269" y="597519"/>
                  </a:lnTo>
                  <a:lnTo>
                    <a:pt x="45875" y="560054"/>
                  </a:lnTo>
                  <a:lnTo>
                    <a:pt x="26312" y="520177"/>
                  </a:lnTo>
                  <a:lnTo>
                    <a:pt x="11920" y="478179"/>
                  </a:lnTo>
                  <a:lnTo>
                    <a:pt x="3036" y="434352"/>
                  </a:lnTo>
                  <a:lnTo>
                    <a:pt x="0" y="388988"/>
                  </a:lnTo>
                  <a:lnTo>
                    <a:pt x="3036" y="343623"/>
                  </a:lnTo>
                  <a:lnTo>
                    <a:pt x="11920" y="299796"/>
                  </a:lnTo>
                  <a:lnTo>
                    <a:pt x="26312" y="257798"/>
                  </a:lnTo>
                  <a:lnTo>
                    <a:pt x="45875" y="217920"/>
                  </a:lnTo>
                  <a:lnTo>
                    <a:pt x="70269" y="180456"/>
                  </a:lnTo>
                  <a:lnTo>
                    <a:pt x="99155" y="145695"/>
                  </a:lnTo>
                  <a:lnTo>
                    <a:pt x="132195" y="113931"/>
                  </a:lnTo>
                  <a:lnTo>
                    <a:pt x="169051" y="85456"/>
                  </a:lnTo>
                  <a:lnTo>
                    <a:pt x="209384" y="60560"/>
                  </a:lnTo>
                  <a:lnTo>
                    <a:pt x="252854" y="39537"/>
                  </a:lnTo>
                  <a:lnTo>
                    <a:pt x="299124" y="22677"/>
                  </a:lnTo>
                  <a:lnTo>
                    <a:pt x="347855" y="10273"/>
                  </a:lnTo>
                  <a:lnTo>
                    <a:pt x="398707" y="2617"/>
                  </a:lnTo>
                  <a:lnTo>
                    <a:pt x="451344" y="0"/>
                  </a:lnTo>
                  <a:lnTo>
                    <a:pt x="6122413" y="0"/>
                  </a:lnTo>
                  <a:lnTo>
                    <a:pt x="6175049" y="2617"/>
                  </a:lnTo>
                  <a:lnTo>
                    <a:pt x="6225902" y="10273"/>
                  </a:lnTo>
                  <a:lnTo>
                    <a:pt x="6274632" y="22677"/>
                  </a:lnTo>
                  <a:lnTo>
                    <a:pt x="6320902" y="39537"/>
                  </a:lnTo>
                  <a:lnTo>
                    <a:pt x="6364373" y="60560"/>
                  </a:lnTo>
                  <a:lnTo>
                    <a:pt x="6404705" y="85456"/>
                  </a:lnTo>
                  <a:lnTo>
                    <a:pt x="6441560" y="113931"/>
                  </a:lnTo>
                  <a:lnTo>
                    <a:pt x="6474601" y="145695"/>
                  </a:lnTo>
                  <a:lnTo>
                    <a:pt x="6503487" y="180456"/>
                  </a:lnTo>
                  <a:lnTo>
                    <a:pt x="6527881" y="217920"/>
                  </a:lnTo>
                  <a:lnTo>
                    <a:pt x="6547443" y="257798"/>
                  </a:lnTo>
                  <a:lnTo>
                    <a:pt x="6561835" y="299796"/>
                  </a:lnTo>
                  <a:lnTo>
                    <a:pt x="6570719" y="343623"/>
                  </a:lnTo>
                  <a:lnTo>
                    <a:pt x="6573286" y="381977"/>
                  </a:lnTo>
                  <a:lnTo>
                    <a:pt x="6573286" y="395998"/>
                  </a:lnTo>
                  <a:lnTo>
                    <a:pt x="6570719" y="434352"/>
                  </a:lnTo>
                  <a:lnTo>
                    <a:pt x="6561835" y="478179"/>
                  </a:lnTo>
                  <a:lnTo>
                    <a:pt x="6547443" y="520177"/>
                  </a:lnTo>
                  <a:lnTo>
                    <a:pt x="6527881" y="560054"/>
                  </a:lnTo>
                  <a:lnTo>
                    <a:pt x="6503487" y="597519"/>
                  </a:lnTo>
                  <a:lnTo>
                    <a:pt x="6474601" y="632279"/>
                  </a:lnTo>
                  <a:lnTo>
                    <a:pt x="6441560" y="664043"/>
                  </a:lnTo>
                  <a:lnTo>
                    <a:pt x="6404705" y="692519"/>
                  </a:lnTo>
                  <a:lnTo>
                    <a:pt x="6364373" y="717414"/>
                  </a:lnTo>
                  <a:lnTo>
                    <a:pt x="6320902" y="738438"/>
                  </a:lnTo>
                  <a:lnTo>
                    <a:pt x="6274632" y="755298"/>
                  </a:lnTo>
                  <a:lnTo>
                    <a:pt x="6225902" y="767702"/>
                  </a:lnTo>
                  <a:lnTo>
                    <a:pt x="6175049" y="775358"/>
                  </a:lnTo>
                  <a:lnTo>
                    <a:pt x="6122413" y="777975"/>
                  </a:lnTo>
                  <a:close/>
                </a:path>
              </a:pathLst>
            </a:custGeom>
            <a:solidFill>
              <a:srgbClr val="64CD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979740" y="2756101"/>
              <a:ext cx="6572250" cy="778510"/>
            </a:xfrm>
            <a:custGeom>
              <a:avLst/>
              <a:gdLst/>
              <a:ahLst/>
              <a:cxnLst/>
              <a:rect l="l" t="t" r="r" b="b"/>
              <a:pathLst>
                <a:path w="6572250" h="778510">
                  <a:moveTo>
                    <a:pt x="6572041" y="408128"/>
                  </a:moveTo>
                  <a:lnTo>
                    <a:pt x="6561405" y="478148"/>
                  </a:lnTo>
                  <a:lnTo>
                    <a:pt x="6547013" y="520143"/>
                  </a:lnTo>
                  <a:lnTo>
                    <a:pt x="6527452" y="560018"/>
                  </a:lnTo>
                  <a:lnTo>
                    <a:pt x="6503059" y="597480"/>
                  </a:lnTo>
                  <a:lnTo>
                    <a:pt x="6474175" y="632238"/>
                  </a:lnTo>
                  <a:lnTo>
                    <a:pt x="6441136" y="664000"/>
                  </a:lnTo>
                  <a:lnTo>
                    <a:pt x="6404283" y="692474"/>
                  </a:lnTo>
                  <a:lnTo>
                    <a:pt x="6363953" y="717368"/>
                  </a:lnTo>
                  <a:lnTo>
                    <a:pt x="6320485" y="738390"/>
                  </a:lnTo>
                  <a:lnTo>
                    <a:pt x="6274219" y="755248"/>
                  </a:lnTo>
                  <a:lnTo>
                    <a:pt x="6225491" y="767651"/>
                  </a:lnTo>
                  <a:lnTo>
                    <a:pt x="6174642" y="775307"/>
                  </a:lnTo>
                  <a:lnTo>
                    <a:pt x="6122009" y="777924"/>
                  </a:lnTo>
                  <a:lnTo>
                    <a:pt x="451313" y="777924"/>
                  </a:lnTo>
                  <a:lnTo>
                    <a:pt x="398680" y="775307"/>
                  </a:lnTo>
                  <a:lnTo>
                    <a:pt x="347831" y="767651"/>
                  </a:lnTo>
                  <a:lnTo>
                    <a:pt x="299104" y="755248"/>
                  </a:lnTo>
                  <a:lnTo>
                    <a:pt x="252837" y="738389"/>
                  </a:lnTo>
                  <a:lnTo>
                    <a:pt x="209369" y="717367"/>
                  </a:lnTo>
                  <a:lnTo>
                    <a:pt x="169039" y="692473"/>
                  </a:lnTo>
                  <a:lnTo>
                    <a:pt x="132186" y="664000"/>
                  </a:lnTo>
                  <a:lnTo>
                    <a:pt x="99148" y="632238"/>
                  </a:lnTo>
                  <a:lnTo>
                    <a:pt x="70264" y="597480"/>
                  </a:lnTo>
                  <a:lnTo>
                    <a:pt x="45871" y="560017"/>
                  </a:lnTo>
                  <a:lnTo>
                    <a:pt x="26310" y="520143"/>
                  </a:lnTo>
                  <a:lnTo>
                    <a:pt x="11919" y="478147"/>
                  </a:lnTo>
                  <a:lnTo>
                    <a:pt x="3036" y="434323"/>
                  </a:lnTo>
                  <a:lnTo>
                    <a:pt x="0" y="388962"/>
                  </a:lnTo>
                  <a:lnTo>
                    <a:pt x="3036" y="343601"/>
                  </a:lnTo>
                  <a:lnTo>
                    <a:pt x="11919" y="299776"/>
                  </a:lnTo>
                  <a:lnTo>
                    <a:pt x="26310" y="257781"/>
                  </a:lnTo>
                  <a:lnTo>
                    <a:pt x="45872" y="217906"/>
                  </a:lnTo>
                  <a:lnTo>
                    <a:pt x="70264" y="180444"/>
                  </a:lnTo>
                  <a:lnTo>
                    <a:pt x="99148" y="145686"/>
                  </a:lnTo>
                  <a:lnTo>
                    <a:pt x="132186" y="113924"/>
                  </a:lnTo>
                  <a:lnTo>
                    <a:pt x="169039" y="85450"/>
                  </a:lnTo>
                  <a:lnTo>
                    <a:pt x="209369" y="60556"/>
                  </a:lnTo>
                  <a:lnTo>
                    <a:pt x="252837" y="39534"/>
                  </a:lnTo>
                  <a:lnTo>
                    <a:pt x="299104" y="22676"/>
                  </a:lnTo>
                  <a:lnTo>
                    <a:pt x="347831" y="10272"/>
                  </a:lnTo>
                  <a:lnTo>
                    <a:pt x="398680" y="2616"/>
                  </a:lnTo>
                  <a:lnTo>
                    <a:pt x="451313" y="0"/>
                  </a:lnTo>
                  <a:lnTo>
                    <a:pt x="6122009" y="0"/>
                  </a:lnTo>
                  <a:lnTo>
                    <a:pt x="6174642" y="2616"/>
                  </a:lnTo>
                  <a:lnTo>
                    <a:pt x="6225491" y="10272"/>
                  </a:lnTo>
                  <a:lnTo>
                    <a:pt x="6274219" y="22675"/>
                  </a:lnTo>
                  <a:lnTo>
                    <a:pt x="6320485" y="39534"/>
                  </a:lnTo>
                  <a:lnTo>
                    <a:pt x="6363953" y="60556"/>
                  </a:lnTo>
                  <a:lnTo>
                    <a:pt x="6404283" y="85450"/>
                  </a:lnTo>
                  <a:lnTo>
                    <a:pt x="6441136" y="113923"/>
                  </a:lnTo>
                  <a:lnTo>
                    <a:pt x="6474175" y="145685"/>
                  </a:lnTo>
                  <a:lnTo>
                    <a:pt x="6503060" y="180443"/>
                  </a:lnTo>
                  <a:lnTo>
                    <a:pt x="6527452" y="217905"/>
                  </a:lnTo>
                  <a:lnTo>
                    <a:pt x="6547013" y="257780"/>
                  </a:lnTo>
                  <a:lnTo>
                    <a:pt x="6561405" y="299776"/>
                  </a:lnTo>
                  <a:lnTo>
                    <a:pt x="6570288" y="343600"/>
                  </a:lnTo>
                  <a:lnTo>
                    <a:pt x="6572040" y="369796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9960690" y="3600751"/>
            <a:ext cx="6610350" cy="816610"/>
            <a:chOff x="9960690" y="3600751"/>
            <a:chExt cx="6610350" cy="816610"/>
          </a:xfrm>
        </p:grpSpPr>
        <p:sp>
          <p:nvSpPr>
            <p:cNvPr id="14" name="object 14"/>
            <p:cNvSpPr/>
            <p:nvPr/>
          </p:nvSpPr>
          <p:spPr>
            <a:xfrm>
              <a:off x="9979533" y="3619801"/>
              <a:ext cx="6573520" cy="778510"/>
            </a:xfrm>
            <a:custGeom>
              <a:avLst/>
              <a:gdLst/>
              <a:ahLst/>
              <a:cxnLst/>
              <a:rect l="l" t="t" r="r" b="b"/>
              <a:pathLst>
                <a:path w="6573519" h="778510">
                  <a:moveTo>
                    <a:pt x="6122413" y="777975"/>
                  </a:moveTo>
                  <a:lnTo>
                    <a:pt x="451344" y="777975"/>
                  </a:lnTo>
                  <a:lnTo>
                    <a:pt x="398707" y="775358"/>
                  </a:lnTo>
                  <a:lnTo>
                    <a:pt x="347855" y="767702"/>
                  </a:lnTo>
                  <a:lnTo>
                    <a:pt x="299124" y="755298"/>
                  </a:lnTo>
                  <a:lnTo>
                    <a:pt x="252854" y="738438"/>
                  </a:lnTo>
                  <a:lnTo>
                    <a:pt x="209384" y="717414"/>
                  </a:lnTo>
                  <a:lnTo>
                    <a:pt x="169051" y="692519"/>
                  </a:lnTo>
                  <a:lnTo>
                    <a:pt x="132195" y="664043"/>
                  </a:lnTo>
                  <a:lnTo>
                    <a:pt x="99155" y="632279"/>
                  </a:lnTo>
                  <a:lnTo>
                    <a:pt x="70269" y="597519"/>
                  </a:lnTo>
                  <a:lnTo>
                    <a:pt x="45875" y="560054"/>
                  </a:lnTo>
                  <a:lnTo>
                    <a:pt x="26312" y="520177"/>
                  </a:lnTo>
                  <a:lnTo>
                    <a:pt x="11920" y="478179"/>
                  </a:lnTo>
                  <a:lnTo>
                    <a:pt x="3036" y="434352"/>
                  </a:lnTo>
                  <a:lnTo>
                    <a:pt x="0" y="388988"/>
                  </a:lnTo>
                  <a:lnTo>
                    <a:pt x="3036" y="343623"/>
                  </a:lnTo>
                  <a:lnTo>
                    <a:pt x="11920" y="299796"/>
                  </a:lnTo>
                  <a:lnTo>
                    <a:pt x="26312" y="257798"/>
                  </a:lnTo>
                  <a:lnTo>
                    <a:pt x="45875" y="217920"/>
                  </a:lnTo>
                  <a:lnTo>
                    <a:pt x="70269" y="180456"/>
                  </a:lnTo>
                  <a:lnTo>
                    <a:pt x="99155" y="145695"/>
                  </a:lnTo>
                  <a:lnTo>
                    <a:pt x="132195" y="113931"/>
                  </a:lnTo>
                  <a:lnTo>
                    <a:pt x="169051" y="85456"/>
                  </a:lnTo>
                  <a:lnTo>
                    <a:pt x="209384" y="60560"/>
                  </a:lnTo>
                  <a:lnTo>
                    <a:pt x="252854" y="39537"/>
                  </a:lnTo>
                  <a:lnTo>
                    <a:pt x="299124" y="22677"/>
                  </a:lnTo>
                  <a:lnTo>
                    <a:pt x="347855" y="10273"/>
                  </a:lnTo>
                  <a:lnTo>
                    <a:pt x="398707" y="2617"/>
                  </a:lnTo>
                  <a:lnTo>
                    <a:pt x="451344" y="0"/>
                  </a:lnTo>
                  <a:lnTo>
                    <a:pt x="6122413" y="0"/>
                  </a:lnTo>
                  <a:lnTo>
                    <a:pt x="6175049" y="2617"/>
                  </a:lnTo>
                  <a:lnTo>
                    <a:pt x="6225902" y="10273"/>
                  </a:lnTo>
                  <a:lnTo>
                    <a:pt x="6274632" y="22677"/>
                  </a:lnTo>
                  <a:lnTo>
                    <a:pt x="6320902" y="39537"/>
                  </a:lnTo>
                  <a:lnTo>
                    <a:pt x="6364373" y="60560"/>
                  </a:lnTo>
                  <a:lnTo>
                    <a:pt x="6404705" y="85456"/>
                  </a:lnTo>
                  <a:lnTo>
                    <a:pt x="6441560" y="113931"/>
                  </a:lnTo>
                  <a:lnTo>
                    <a:pt x="6474601" y="145695"/>
                  </a:lnTo>
                  <a:lnTo>
                    <a:pt x="6503487" y="180456"/>
                  </a:lnTo>
                  <a:lnTo>
                    <a:pt x="6527881" y="217920"/>
                  </a:lnTo>
                  <a:lnTo>
                    <a:pt x="6547443" y="257798"/>
                  </a:lnTo>
                  <a:lnTo>
                    <a:pt x="6561835" y="299796"/>
                  </a:lnTo>
                  <a:lnTo>
                    <a:pt x="6570719" y="343623"/>
                  </a:lnTo>
                  <a:lnTo>
                    <a:pt x="6573286" y="381978"/>
                  </a:lnTo>
                  <a:lnTo>
                    <a:pt x="6573286" y="395998"/>
                  </a:lnTo>
                  <a:lnTo>
                    <a:pt x="6570719" y="434352"/>
                  </a:lnTo>
                  <a:lnTo>
                    <a:pt x="6561835" y="478179"/>
                  </a:lnTo>
                  <a:lnTo>
                    <a:pt x="6547443" y="520177"/>
                  </a:lnTo>
                  <a:lnTo>
                    <a:pt x="6527881" y="560054"/>
                  </a:lnTo>
                  <a:lnTo>
                    <a:pt x="6503487" y="597519"/>
                  </a:lnTo>
                  <a:lnTo>
                    <a:pt x="6474601" y="632279"/>
                  </a:lnTo>
                  <a:lnTo>
                    <a:pt x="6441560" y="664043"/>
                  </a:lnTo>
                  <a:lnTo>
                    <a:pt x="6404705" y="692519"/>
                  </a:lnTo>
                  <a:lnTo>
                    <a:pt x="6364373" y="717414"/>
                  </a:lnTo>
                  <a:lnTo>
                    <a:pt x="6320902" y="738438"/>
                  </a:lnTo>
                  <a:lnTo>
                    <a:pt x="6274632" y="755298"/>
                  </a:lnTo>
                  <a:lnTo>
                    <a:pt x="6225902" y="767702"/>
                  </a:lnTo>
                  <a:lnTo>
                    <a:pt x="6175049" y="775358"/>
                  </a:lnTo>
                  <a:lnTo>
                    <a:pt x="6122413" y="777975"/>
                  </a:lnTo>
                  <a:close/>
                </a:path>
              </a:pathLst>
            </a:custGeom>
            <a:solidFill>
              <a:srgbClr val="64CD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979740" y="3619801"/>
              <a:ext cx="6572250" cy="778510"/>
            </a:xfrm>
            <a:custGeom>
              <a:avLst/>
              <a:gdLst/>
              <a:ahLst/>
              <a:cxnLst/>
              <a:rect l="l" t="t" r="r" b="b"/>
              <a:pathLst>
                <a:path w="6572250" h="778510">
                  <a:moveTo>
                    <a:pt x="6572041" y="408128"/>
                  </a:moveTo>
                  <a:lnTo>
                    <a:pt x="6561405" y="478148"/>
                  </a:lnTo>
                  <a:lnTo>
                    <a:pt x="6547013" y="520143"/>
                  </a:lnTo>
                  <a:lnTo>
                    <a:pt x="6527452" y="560018"/>
                  </a:lnTo>
                  <a:lnTo>
                    <a:pt x="6503059" y="597480"/>
                  </a:lnTo>
                  <a:lnTo>
                    <a:pt x="6474175" y="632238"/>
                  </a:lnTo>
                  <a:lnTo>
                    <a:pt x="6441136" y="664000"/>
                  </a:lnTo>
                  <a:lnTo>
                    <a:pt x="6404283" y="692474"/>
                  </a:lnTo>
                  <a:lnTo>
                    <a:pt x="6363953" y="717368"/>
                  </a:lnTo>
                  <a:lnTo>
                    <a:pt x="6320485" y="738390"/>
                  </a:lnTo>
                  <a:lnTo>
                    <a:pt x="6274219" y="755248"/>
                  </a:lnTo>
                  <a:lnTo>
                    <a:pt x="6225491" y="767651"/>
                  </a:lnTo>
                  <a:lnTo>
                    <a:pt x="6174642" y="775307"/>
                  </a:lnTo>
                  <a:lnTo>
                    <a:pt x="6122009" y="777924"/>
                  </a:lnTo>
                  <a:lnTo>
                    <a:pt x="451313" y="777924"/>
                  </a:lnTo>
                  <a:lnTo>
                    <a:pt x="398680" y="775307"/>
                  </a:lnTo>
                  <a:lnTo>
                    <a:pt x="347831" y="767651"/>
                  </a:lnTo>
                  <a:lnTo>
                    <a:pt x="299104" y="755248"/>
                  </a:lnTo>
                  <a:lnTo>
                    <a:pt x="252837" y="738389"/>
                  </a:lnTo>
                  <a:lnTo>
                    <a:pt x="209369" y="717367"/>
                  </a:lnTo>
                  <a:lnTo>
                    <a:pt x="169039" y="692473"/>
                  </a:lnTo>
                  <a:lnTo>
                    <a:pt x="132186" y="663999"/>
                  </a:lnTo>
                  <a:lnTo>
                    <a:pt x="99148" y="632238"/>
                  </a:lnTo>
                  <a:lnTo>
                    <a:pt x="70264" y="597480"/>
                  </a:lnTo>
                  <a:lnTo>
                    <a:pt x="45872" y="560017"/>
                  </a:lnTo>
                  <a:lnTo>
                    <a:pt x="26310" y="520143"/>
                  </a:lnTo>
                  <a:lnTo>
                    <a:pt x="11919" y="478147"/>
                  </a:lnTo>
                  <a:lnTo>
                    <a:pt x="3036" y="434323"/>
                  </a:lnTo>
                  <a:lnTo>
                    <a:pt x="0" y="388962"/>
                  </a:lnTo>
                  <a:lnTo>
                    <a:pt x="3036" y="343601"/>
                  </a:lnTo>
                  <a:lnTo>
                    <a:pt x="11919" y="299776"/>
                  </a:lnTo>
                  <a:lnTo>
                    <a:pt x="26310" y="257781"/>
                  </a:lnTo>
                  <a:lnTo>
                    <a:pt x="45872" y="217906"/>
                  </a:lnTo>
                  <a:lnTo>
                    <a:pt x="70264" y="180444"/>
                  </a:lnTo>
                  <a:lnTo>
                    <a:pt x="99148" y="145686"/>
                  </a:lnTo>
                  <a:lnTo>
                    <a:pt x="132186" y="113924"/>
                  </a:lnTo>
                  <a:lnTo>
                    <a:pt x="169039" y="85450"/>
                  </a:lnTo>
                  <a:lnTo>
                    <a:pt x="209369" y="60556"/>
                  </a:lnTo>
                  <a:lnTo>
                    <a:pt x="252837" y="39534"/>
                  </a:lnTo>
                  <a:lnTo>
                    <a:pt x="299104" y="22676"/>
                  </a:lnTo>
                  <a:lnTo>
                    <a:pt x="347831" y="10272"/>
                  </a:lnTo>
                  <a:lnTo>
                    <a:pt x="398680" y="2616"/>
                  </a:lnTo>
                  <a:lnTo>
                    <a:pt x="451313" y="0"/>
                  </a:lnTo>
                  <a:lnTo>
                    <a:pt x="6122009" y="0"/>
                  </a:lnTo>
                  <a:lnTo>
                    <a:pt x="6174642" y="2616"/>
                  </a:lnTo>
                  <a:lnTo>
                    <a:pt x="6225491" y="10272"/>
                  </a:lnTo>
                  <a:lnTo>
                    <a:pt x="6274219" y="22675"/>
                  </a:lnTo>
                  <a:lnTo>
                    <a:pt x="6320485" y="39534"/>
                  </a:lnTo>
                  <a:lnTo>
                    <a:pt x="6363953" y="60556"/>
                  </a:lnTo>
                  <a:lnTo>
                    <a:pt x="6404283" y="85450"/>
                  </a:lnTo>
                  <a:lnTo>
                    <a:pt x="6441136" y="113923"/>
                  </a:lnTo>
                  <a:lnTo>
                    <a:pt x="6474175" y="145685"/>
                  </a:lnTo>
                  <a:lnTo>
                    <a:pt x="6503059" y="180443"/>
                  </a:lnTo>
                  <a:lnTo>
                    <a:pt x="6527452" y="217905"/>
                  </a:lnTo>
                  <a:lnTo>
                    <a:pt x="6547013" y="257780"/>
                  </a:lnTo>
                  <a:lnTo>
                    <a:pt x="6561405" y="299776"/>
                  </a:lnTo>
                  <a:lnTo>
                    <a:pt x="6570288" y="343600"/>
                  </a:lnTo>
                  <a:lnTo>
                    <a:pt x="6572040" y="369796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9960690" y="6191854"/>
            <a:ext cx="6610350" cy="816610"/>
            <a:chOff x="9960690" y="6191854"/>
            <a:chExt cx="6610350" cy="816610"/>
          </a:xfrm>
        </p:grpSpPr>
        <p:sp>
          <p:nvSpPr>
            <p:cNvPr id="17" name="object 17"/>
            <p:cNvSpPr/>
            <p:nvPr/>
          </p:nvSpPr>
          <p:spPr>
            <a:xfrm>
              <a:off x="9979533" y="6210904"/>
              <a:ext cx="6573520" cy="778510"/>
            </a:xfrm>
            <a:custGeom>
              <a:avLst/>
              <a:gdLst/>
              <a:ahLst/>
              <a:cxnLst/>
              <a:rect l="l" t="t" r="r" b="b"/>
              <a:pathLst>
                <a:path w="6573519" h="778509">
                  <a:moveTo>
                    <a:pt x="6122413" y="777975"/>
                  </a:moveTo>
                  <a:lnTo>
                    <a:pt x="451344" y="777975"/>
                  </a:lnTo>
                  <a:lnTo>
                    <a:pt x="398707" y="775358"/>
                  </a:lnTo>
                  <a:lnTo>
                    <a:pt x="347855" y="767702"/>
                  </a:lnTo>
                  <a:lnTo>
                    <a:pt x="299124" y="755298"/>
                  </a:lnTo>
                  <a:lnTo>
                    <a:pt x="252854" y="738438"/>
                  </a:lnTo>
                  <a:lnTo>
                    <a:pt x="209384" y="717414"/>
                  </a:lnTo>
                  <a:lnTo>
                    <a:pt x="169051" y="692519"/>
                  </a:lnTo>
                  <a:lnTo>
                    <a:pt x="132195" y="664043"/>
                  </a:lnTo>
                  <a:lnTo>
                    <a:pt x="99155" y="632279"/>
                  </a:lnTo>
                  <a:lnTo>
                    <a:pt x="70269" y="597519"/>
                  </a:lnTo>
                  <a:lnTo>
                    <a:pt x="45875" y="560054"/>
                  </a:lnTo>
                  <a:lnTo>
                    <a:pt x="26312" y="520177"/>
                  </a:lnTo>
                  <a:lnTo>
                    <a:pt x="11920" y="478179"/>
                  </a:lnTo>
                  <a:lnTo>
                    <a:pt x="3036" y="434352"/>
                  </a:lnTo>
                  <a:lnTo>
                    <a:pt x="0" y="388988"/>
                  </a:lnTo>
                  <a:lnTo>
                    <a:pt x="3036" y="343623"/>
                  </a:lnTo>
                  <a:lnTo>
                    <a:pt x="11920" y="299796"/>
                  </a:lnTo>
                  <a:lnTo>
                    <a:pt x="26312" y="257798"/>
                  </a:lnTo>
                  <a:lnTo>
                    <a:pt x="45875" y="217921"/>
                  </a:lnTo>
                  <a:lnTo>
                    <a:pt x="70269" y="180456"/>
                  </a:lnTo>
                  <a:lnTo>
                    <a:pt x="99155" y="145696"/>
                  </a:lnTo>
                  <a:lnTo>
                    <a:pt x="132195" y="113932"/>
                  </a:lnTo>
                  <a:lnTo>
                    <a:pt x="169051" y="85456"/>
                  </a:lnTo>
                  <a:lnTo>
                    <a:pt x="209384" y="60560"/>
                  </a:lnTo>
                  <a:lnTo>
                    <a:pt x="252854" y="39537"/>
                  </a:lnTo>
                  <a:lnTo>
                    <a:pt x="299124" y="22677"/>
                  </a:lnTo>
                  <a:lnTo>
                    <a:pt x="347855" y="10273"/>
                  </a:lnTo>
                  <a:lnTo>
                    <a:pt x="398707" y="2617"/>
                  </a:lnTo>
                  <a:lnTo>
                    <a:pt x="451344" y="0"/>
                  </a:lnTo>
                  <a:lnTo>
                    <a:pt x="6122413" y="0"/>
                  </a:lnTo>
                  <a:lnTo>
                    <a:pt x="6175049" y="2617"/>
                  </a:lnTo>
                  <a:lnTo>
                    <a:pt x="6225902" y="10273"/>
                  </a:lnTo>
                  <a:lnTo>
                    <a:pt x="6274632" y="22677"/>
                  </a:lnTo>
                  <a:lnTo>
                    <a:pt x="6320902" y="39537"/>
                  </a:lnTo>
                  <a:lnTo>
                    <a:pt x="6364373" y="60560"/>
                  </a:lnTo>
                  <a:lnTo>
                    <a:pt x="6404705" y="85456"/>
                  </a:lnTo>
                  <a:lnTo>
                    <a:pt x="6441560" y="113932"/>
                  </a:lnTo>
                  <a:lnTo>
                    <a:pt x="6474601" y="145696"/>
                  </a:lnTo>
                  <a:lnTo>
                    <a:pt x="6503487" y="180456"/>
                  </a:lnTo>
                  <a:lnTo>
                    <a:pt x="6527881" y="217921"/>
                  </a:lnTo>
                  <a:lnTo>
                    <a:pt x="6547443" y="257798"/>
                  </a:lnTo>
                  <a:lnTo>
                    <a:pt x="6561835" y="299796"/>
                  </a:lnTo>
                  <a:lnTo>
                    <a:pt x="6570719" y="343623"/>
                  </a:lnTo>
                  <a:lnTo>
                    <a:pt x="6573286" y="381977"/>
                  </a:lnTo>
                  <a:lnTo>
                    <a:pt x="6573286" y="395998"/>
                  </a:lnTo>
                  <a:lnTo>
                    <a:pt x="6570719" y="434352"/>
                  </a:lnTo>
                  <a:lnTo>
                    <a:pt x="6561835" y="478179"/>
                  </a:lnTo>
                  <a:lnTo>
                    <a:pt x="6547443" y="520177"/>
                  </a:lnTo>
                  <a:lnTo>
                    <a:pt x="6527881" y="560054"/>
                  </a:lnTo>
                  <a:lnTo>
                    <a:pt x="6503487" y="597519"/>
                  </a:lnTo>
                  <a:lnTo>
                    <a:pt x="6474601" y="632279"/>
                  </a:lnTo>
                  <a:lnTo>
                    <a:pt x="6441560" y="664043"/>
                  </a:lnTo>
                  <a:lnTo>
                    <a:pt x="6404705" y="692519"/>
                  </a:lnTo>
                  <a:lnTo>
                    <a:pt x="6364373" y="717414"/>
                  </a:lnTo>
                  <a:lnTo>
                    <a:pt x="6320902" y="738438"/>
                  </a:lnTo>
                  <a:lnTo>
                    <a:pt x="6274632" y="755298"/>
                  </a:lnTo>
                  <a:lnTo>
                    <a:pt x="6225902" y="767702"/>
                  </a:lnTo>
                  <a:lnTo>
                    <a:pt x="6175049" y="775358"/>
                  </a:lnTo>
                  <a:lnTo>
                    <a:pt x="6122413" y="777975"/>
                  </a:lnTo>
                  <a:close/>
                </a:path>
              </a:pathLst>
            </a:custGeom>
            <a:solidFill>
              <a:srgbClr val="64CD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979740" y="6210904"/>
              <a:ext cx="6572250" cy="778510"/>
            </a:xfrm>
            <a:custGeom>
              <a:avLst/>
              <a:gdLst/>
              <a:ahLst/>
              <a:cxnLst/>
              <a:rect l="l" t="t" r="r" b="b"/>
              <a:pathLst>
                <a:path w="6572250" h="778509">
                  <a:moveTo>
                    <a:pt x="6572041" y="408127"/>
                  </a:moveTo>
                  <a:lnTo>
                    <a:pt x="6561405" y="478148"/>
                  </a:lnTo>
                  <a:lnTo>
                    <a:pt x="6547013" y="520143"/>
                  </a:lnTo>
                  <a:lnTo>
                    <a:pt x="6527452" y="560018"/>
                  </a:lnTo>
                  <a:lnTo>
                    <a:pt x="6503059" y="597480"/>
                  </a:lnTo>
                  <a:lnTo>
                    <a:pt x="6474175" y="632238"/>
                  </a:lnTo>
                  <a:lnTo>
                    <a:pt x="6441136" y="664000"/>
                  </a:lnTo>
                  <a:lnTo>
                    <a:pt x="6404283" y="692474"/>
                  </a:lnTo>
                  <a:lnTo>
                    <a:pt x="6363953" y="717367"/>
                  </a:lnTo>
                  <a:lnTo>
                    <a:pt x="6320485" y="738389"/>
                  </a:lnTo>
                  <a:lnTo>
                    <a:pt x="6274219" y="755248"/>
                  </a:lnTo>
                  <a:lnTo>
                    <a:pt x="6225491" y="767651"/>
                  </a:lnTo>
                  <a:lnTo>
                    <a:pt x="6174642" y="775307"/>
                  </a:lnTo>
                  <a:lnTo>
                    <a:pt x="6122009" y="777924"/>
                  </a:lnTo>
                  <a:lnTo>
                    <a:pt x="451313" y="777924"/>
                  </a:lnTo>
                  <a:lnTo>
                    <a:pt x="398680" y="775307"/>
                  </a:lnTo>
                  <a:lnTo>
                    <a:pt x="347831" y="767651"/>
                  </a:lnTo>
                  <a:lnTo>
                    <a:pt x="299104" y="755248"/>
                  </a:lnTo>
                  <a:lnTo>
                    <a:pt x="252837" y="738389"/>
                  </a:lnTo>
                  <a:lnTo>
                    <a:pt x="209369" y="717367"/>
                  </a:lnTo>
                  <a:lnTo>
                    <a:pt x="169039" y="692473"/>
                  </a:lnTo>
                  <a:lnTo>
                    <a:pt x="132186" y="663999"/>
                  </a:lnTo>
                  <a:lnTo>
                    <a:pt x="99148" y="632238"/>
                  </a:lnTo>
                  <a:lnTo>
                    <a:pt x="70264" y="597480"/>
                  </a:lnTo>
                  <a:lnTo>
                    <a:pt x="45872" y="560017"/>
                  </a:lnTo>
                  <a:lnTo>
                    <a:pt x="26311" y="520142"/>
                  </a:lnTo>
                  <a:lnTo>
                    <a:pt x="11919" y="478147"/>
                  </a:lnTo>
                  <a:lnTo>
                    <a:pt x="3036" y="434323"/>
                  </a:lnTo>
                  <a:lnTo>
                    <a:pt x="0" y="388962"/>
                  </a:lnTo>
                  <a:lnTo>
                    <a:pt x="3036" y="343600"/>
                  </a:lnTo>
                  <a:lnTo>
                    <a:pt x="11919" y="299776"/>
                  </a:lnTo>
                  <a:lnTo>
                    <a:pt x="26310" y="257781"/>
                  </a:lnTo>
                  <a:lnTo>
                    <a:pt x="45871" y="217906"/>
                  </a:lnTo>
                  <a:lnTo>
                    <a:pt x="70264" y="180444"/>
                  </a:lnTo>
                  <a:lnTo>
                    <a:pt x="99148" y="145686"/>
                  </a:lnTo>
                  <a:lnTo>
                    <a:pt x="132186" y="113924"/>
                  </a:lnTo>
                  <a:lnTo>
                    <a:pt x="169039" y="85450"/>
                  </a:lnTo>
                  <a:lnTo>
                    <a:pt x="209369" y="60556"/>
                  </a:lnTo>
                  <a:lnTo>
                    <a:pt x="252837" y="39534"/>
                  </a:lnTo>
                  <a:lnTo>
                    <a:pt x="299104" y="22676"/>
                  </a:lnTo>
                  <a:lnTo>
                    <a:pt x="347831" y="10272"/>
                  </a:lnTo>
                  <a:lnTo>
                    <a:pt x="398680" y="2616"/>
                  </a:lnTo>
                  <a:lnTo>
                    <a:pt x="451313" y="0"/>
                  </a:lnTo>
                  <a:lnTo>
                    <a:pt x="6122009" y="0"/>
                  </a:lnTo>
                  <a:lnTo>
                    <a:pt x="6174642" y="2616"/>
                  </a:lnTo>
                  <a:lnTo>
                    <a:pt x="6225491" y="10272"/>
                  </a:lnTo>
                  <a:lnTo>
                    <a:pt x="6274219" y="22675"/>
                  </a:lnTo>
                  <a:lnTo>
                    <a:pt x="6320485" y="39534"/>
                  </a:lnTo>
                  <a:lnTo>
                    <a:pt x="6363953" y="60556"/>
                  </a:lnTo>
                  <a:lnTo>
                    <a:pt x="6404283" y="85450"/>
                  </a:lnTo>
                  <a:lnTo>
                    <a:pt x="6441137" y="113923"/>
                  </a:lnTo>
                  <a:lnTo>
                    <a:pt x="6474175" y="145685"/>
                  </a:lnTo>
                  <a:lnTo>
                    <a:pt x="6503060" y="180443"/>
                  </a:lnTo>
                  <a:lnTo>
                    <a:pt x="6527452" y="217905"/>
                  </a:lnTo>
                  <a:lnTo>
                    <a:pt x="6547013" y="257780"/>
                  </a:lnTo>
                  <a:lnTo>
                    <a:pt x="6561405" y="299776"/>
                  </a:lnTo>
                  <a:lnTo>
                    <a:pt x="6570288" y="343600"/>
                  </a:lnTo>
                  <a:lnTo>
                    <a:pt x="6572040" y="369795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9960690" y="7055554"/>
            <a:ext cx="6610350" cy="816610"/>
            <a:chOff x="9960690" y="7055554"/>
            <a:chExt cx="6610350" cy="816610"/>
          </a:xfrm>
        </p:grpSpPr>
        <p:sp>
          <p:nvSpPr>
            <p:cNvPr id="20" name="object 20"/>
            <p:cNvSpPr/>
            <p:nvPr/>
          </p:nvSpPr>
          <p:spPr>
            <a:xfrm>
              <a:off x="9979533" y="7074604"/>
              <a:ext cx="6573520" cy="778510"/>
            </a:xfrm>
            <a:custGeom>
              <a:avLst/>
              <a:gdLst/>
              <a:ahLst/>
              <a:cxnLst/>
              <a:rect l="l" t="t" r="r" b="b"/>
              <a:pathLst>
                <a:path w="6573519" h="778509">
                  <a:moveTo>
                    <a:pt x="6122413" y="777975"/>
                  </a:moveTo>
                  <a:lnTo>
                    <a:pt x="451344" y="777975"/>
                  </a:lnTo>
                  <a:lnTo>
                    <a:pt x="398707" y="775358"/>
                  </a:lnTo>
                  <a:lnTo>
                    <a:pt x="347855" y="767702"/>
                  </a:lnTo>
                  <a:lnTo>
                    <a:pt x="299124" y="755298"/>
                  </a:lnTo>
                  <a:lnTo>
                    <a:pt x="252854" y="738438"/>
                  </a:lnTo>
                  <a:lnTo>
                    <a:pt x="209384" y="717415"/>
                  </a:lnTo>
                  <a:lnTo>
                    <a:pt x="169051" y="692519"/>
                  </a:lnTo>
                  <a:lnTo>
                    <a:pt x="132195" y="664043"/>
                  </a:lnTo>
                  <a:lnTo>
                    <a:pt x="99155" y="632279"/>
                  </a:lnTo>
                  <a:lnTo>
                    <a:pt x="70269" y="597519"/>
                  </a:lnTo>
                  <a:lnTo>
                    <a:pt x="45875" y="560054"/>
                  </a:lnTo>
                  <a:lnTo>
                    <a:pt x="26312" y="520177"/>
                  </a:lnTo>
                  <a:lnTo>
                    <a:pt x="11920" y="478179"/>
                  </a:lnTo>
                  <a:lnTo>
                    <a:pt x="3036" y="434351"/>
                  </a:lnTo>
                  <a:lnTo>
                    <a:pt x="0" y="388987"/>
                  </a:lnTo>
                  <a:lnTo>
                    <a:pt x="3036" y="343623"/>
                  </a:lnTo>
                  <a:lnTo>
                    <a:pt x="11920" y="299796"/>
                  </a:lnTo>
                  <a:lnTo>
                    <a:pt x="26312" y="257798"/>
                  </a:lnTo>
                  <a:lnTo>
                    <a:pt x="45875" y="217920"/>
                  </a:lnTo>
                  <a:lnTo>
                    <a:pt x="70269" y="180455"/>
                  </a:lnTo>
                  <a:lnTo>
                    <a:pt x="99155" y="145695"/>
                  </a:lnTo>
                  <a:lnTo>
                    <a:pt x="132195" y="113931"/>
                  </a:lnTo>
                  <a:lnTo>
                    <a:pt x="169051" y="85456"/>
                  </a:lnTo>
                  <a:lnTo>
                    <a:pt x="209384" y="60560"/>
                  </a:lnTo>
                  <a:lnTo>
                    <a:pt x="252854" y="39537"/>
                  </a:lnTo>
                  <a:lnTo>
                    <a:pt x="299124" y="22677"/>
                  </a:lnTo>
                  <a:lnTo>
                    <a:pt x="347855" y="10273"/>
                  </a:lnTo>
                  <a:lnTo>
                    <a:pt x="398707" y="2617"/>
                  </a:lnTo>
                  <a:lnTo>
                    <a:pt x="451344" y="0"/>
                  </a:lnTo>
                  <a:lnTo>
                    <a:pt x="6122413" y="0"/>
                  </a:lnTo>
                  <a:lnTo>
                    <a:pt x="6175049" y="2617"/>
                  </a:lnTo>
                  <a:lnTo>
                    <a:pt x="6225902" y="10273"/>
                  </a:lnTo>
                  <a:lnTo>
                    <a:pt x="6274632" y="22677"/>
                  </a:lnTo>
                  <a:lnTo>
                    <a:pt x="6320902" y="39537"/>
                  </a:lnTo>
                  <a:lnTo>
                    <a:pt x="6364373" y="60560"/>
                  </a:lnTo>
                  <a:lnTo>
                    <a:pt x="6404705" y="85456"/>
                  </a:lnTo>
                  <a:lnTo>
                    <a:pt x="6441560" y="113931"/>
                  </a:lnTo>
                  <a:lnTo>
                    <a:pt x="6474601" y="145695"/>
                  </a:lnTo>
                  <a:lnTo>
                    <a:pt x="6503487" y="180455"/>
                  </a:lnTo>
                  <a:lnTo>
                    <a:pt x="6527881" y="217920"/>
                  </a:lnTo>
                  <a:lnTo>
                    <a:pt x="6547443" y="257798"/>
                  </a:lnTo>
                  <a:lnTo>
                    <a:pt x="6561835" y="299796"/>
                  </a:lnTo>
                  <a:lnTo>
                    <a:pt x="6570719" y="343623"/>
                  </a:lnTo>
                  <a:lnTo>
                    <a:pt x="6573286" y="381977"/>
                  </a:lnTo>
                  <a:lnTo>
                    <a:pt x="6573286" y="395997"/>
                  </a:lnTo>
                  <a:lnTo>
                    <a:pt x="6570719" y="434351"/>
                  </a:lnTo>
                  <a:lnTo>
                    <a:pt x="6561835" y="478179"/>
                  </a:lnTo>
                  <a:lnTo>
                    <a:pt x="6547443" y="520177"/>
                  </a:lnTo>
                  <a:lnTo>
                    <a:pt x="6527881" y="560054"/>
                  </a:lnTo>
                  <a:lnTo>
                    <a:pt x="6503487" y="597519"/>
                  </a:lnTo>
                  <a:lnTo>
                    <a:pt x="6474601" y="632279"/>
                  </a:lnTo>
                  <a:lnTo>
                    <a:pt x="6441560" y="664043"/>
                  </a:lnTo>
                  <a:lnTo>
                    <a:pt x="6404705" y="692519"/>
                  </a:lnTo>
                  <a:lnTo>
                    <a:pt x="6364373" y="717415"/>
                  </a:lnTo>
                  <a:lnTo>
                    <a:pt x="6320902" y="738438"/>
                  </a:lnTo>
                  <a:lnTo>
                    <a:pt x="6274632" y="755298"/>
                  </a:lnTo>
                  <a:lnTo>
                    <a:pt x="6225902" y="767702"/>
                  </a:lnTo>
                  <a:lnTo>
                    <a:pt x="6175049" y="775358"/>
                  </a:lnTo>
                  <a:lnTo>
                    <a:pt x="6122413" y="777975"/>
                  </a:lnTo>
                  <a:close/>
                </a:path>
              </a:pathLst>
            </a:custGeom>
            <a:solidFill>
              <a:srgbClr val="64CD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979740" y="7074604"/>
              <a:ext cx="6572250" cy="778510"/>
            </a:xfrm>
            <a:custGeom>
              <a:avLst/>
              <a:gdLst/>
              <a:ahLst/>
              <a:cxnLst/>
              <a:rect l="l" t="t" r="r" b="b"/>
              <a:pathLst>
                <a:path w="6572250" h="778509">
                  <a:moveTo>
                    <a:pt x="6572041" y="408128"/>
                  </a:moveTo>
                  <a:lnTo>
                    <a:pt x="6561405" y="478148"/>
                  </a:lnTo>
                  <a:lnTo>
                    <a:pt x="6547013" y="520143"/>
                  </a:lnTo>
                  <a:lnTo>
                    <a:pt x="6527452" y="560018"/>
                  </a:lnTo>
                  <a:lnTo>
                    <a:pt x="6503059" y="597480"/>
                  </a:lnTo>
                  <a:lnTo>
                    <a:pt x="6474175" y="632238"/>
                  </a:lnTo>
                  <a:lnTo>
                    <a:pt x="6441136" y="664000"/>
                  </a:lnTo>
                  <a:lnTo>
                    <a:pt x="6404283" y="692474"/>
                  </a:lnTo>
                  <a:lnTo>
                    <a:pt x="6363953" y="717368"/>
                  </a:lnTo>
                  <a:lnTo>
                    <a:pt x="6320485" y="738390"/>
                  </a:lnTo>
                  <a:lnTo>
                    <a:pt x="6274219" y="755248"/>
                  </a:lnTo>
                  <a:lnTo>
                    <a:pt x="6225491" y="767651"/>
                  </a:lnTo>
                  <a:lnTo>
                    <a:pt x="6174642" y="775307"/>
                  </a:lnTo>
                  <a:lnTo>
                    <a:pt x="6122009" y="777924"/>
                  </a:lnTo>
                  <a:lnTo>
                    <a:pt x="451313" y="777924"/>
                  </a:lnTo>
                  <a:lnTo>
                    <a:pt x="398680" y="775307"/>
                  </a:lnTo>
                  <a:lnTo>
                    <a:pt x="347831" y="767651"/>
                  </a:lnTo>
                  <a:lnTo>
                    <a:pt x="299104" y="755248"/>
                  </a:lnTo>
                  <a:lnTo>
                    <a:pt x="252837" y="738389"/>
                  </a:lnTo>
                  <a:lnTo>
                    <a:pt x="209369" y="717367"/>
                  </a:lnTo>
                  <a:lnTo>
                    <a:pt x="169039" y="692473"/>
                  </a:lnTo>
                  <a:lnTo>
                    <a:pt x="132186" y="663999"/>
                  </a:lnTo>
                  <a:lnTo>
                    <a:pt x="99148" y="632238"/>
                  </a:lnTo>
                  <a:lnTo>
                    <a:pt x="70264" y="597480"/>
                  </a:lnTo>
                  <a:lnTo>
                    <a:pt x="45872" y="560017"/>
                  </a:lnTo>
                  <a:lnTo>
                    <a:pt x="26310" y="520142"/>
                  </a:lnTo>
                  <a:lnTo>
                    <a:pt x="11919" y="478147"/>
                  </a:lnTo>
                  <a:lnTo>
                    <a:pt x="3036" y="434323"/>
                  </a:lnTo>
                  <a:lnTo>
                    <a:pt x="0" y="388962"/>
                  </a:lnTo>
                  <a:lnTo>
                    <a:pt x="3036" y="343600"/>
                  </a:lnTo>
                  <a:lnTo>
                    <a:pt x="11919" y="299776"/>
                  </a:lnTo>
                  <a:lnTo>
                    <a:pt x="26311" y="257781"/>
                  </a:lnTo>
                  <a:lnTo>
                    <a:pt x="45872" y="217906"/>
                  </a:lnTo>
                  <a:lnTo>
                    <a:pt x="70264" y="180444"/>
                  </a:lnTo>
                  <a:lnTo>
                    <a:pt x="99148" y="145686"/>
                  </a:lnTo>
                  <a:lnTo>
                    <a:pt x="132186" y="113924"/>
                  </a:lnTo>
                  <a:lnTo>
                    <a:pt x="169039" y="85450"/>
                  </a:lnTo>
                  <a:lnTo>
                    <a:pt x="209369" y="60556"/>
                  </a:lnTo>
                  <a:lnTo>
                    <a:pt x="252837" y="39534"/>
                  </a:lnTo>
                  <a:lnTo>
                    <a:pt x="299104" y="22676"/>
                  </a:lnTo>
                  <a:lnTo>
                    <a:pt x="347831" y="10272"/>
                  </a:lnTo>
                  <a:lnTo>
                    <a:pt x="398680" y="2616"/>
                  </a:lnTo>
                  <a:lnTo>
                    <a:pt x="451313" y="0"/>
                  </a:lnTo>
                  <a:lnTo>
                    <a:pt x="6122009" y="0"/>
                  </a:lnTo>
                  <a:lnTo>
                    <a:pt x="6174642" y="2616"/>
                  </a:lnTo>
                  <a:lnTo>
                    <a:pt x="6225491" y="10272"/>
                  </a:lnTo>
                  <a:lnTo>
                    <a:pt x="6274219" y="22675"/>
                  </a:lnTo>
                  <a:lnTo>
                    <a:pt x="6320485" y="39534"/>
                  </a:lnTo>
                  <a:lnTo>
                    <a:pt x="6363953" y="60556"/>
                  </a:lnTo>
                  <a:lnTo>
                    <a:pt x="6404283" y="85450"/>
                  </a:lnTo>
                  <a:lnTo>
                    <a:pt x="6441136" y="113923"/>
                  </a:lnTo>
                  <a:lnTo>
                    <a:pt x="6474175" y="145685"/>
                  </a:lnTo>
                  <a:lnTo>
                    <a:pt x="6503059" y="180443"/>
                  </a:lnTo>
                  <a:lnTo>
                    <a:pt x="6527452" y="217905"/>
                  </a:lnTo>
                  <a:lnTo>
                    <a:pt x="6547013" y="257780"/>
                  </a:lnTo>
                  <a:lnTo>
                    <a:pt x="6561405" y="299776"/>
                  </a:lnTo>
                  <a:lnTo>
                    <a:pt x="6570288" y="343600"/>
                  </a:lnTo>
                  <a:lnTo>
                    <a:pt x="6572040" y="369796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9960690" y="4464452"/>
            <a:ext cx="6610350" cy="816610"/>
            <a:chOff x="9960690" y="4464452"/>
            <a:chExt cx="6610350" cy="816610"/>
          </a:xfrm>
        </p:grpSpPr>
        <p:sp>
          <p:nvSpPr>
            <p:cNvPr id="23" name="object 23"/>
            <p:cNvSpPr/>
            <p:nvPr/>
          </p:nvSpPr>
          <p:spPr>
            <a:xfrm>
              <a:off x="9979533" y="4483502"/>
              <a:ext cx="6573520" cy="778510"/>
            </a:xfrm>
            <a:custGeom>
              <a:avLst/>
              <a:gdLst/>
              <a:ahLst/>
              <a:cxnLst/>
              <a:rect l="l" t="t" r="r" b="b"/>
              <a:pathLst>
                <a:path w="6573519" h="778510">
                  <a:moveTo>
                    <a:pt x="6122413" y="777975"/>
                  </a:moveTo>
                  <a:lnTo>
                    <a:pt x="451344" y="777975"/>
                  </a:lnTo>
                  <a:lnTo>
                    <a:pt x="398707" y="775358"/>
                  </a:lnTo>
                  <a:lnTo>
                    <a:pt x="347855" y="767702"/>
                  </a:lnTo>
                  <a:lnTo>
                    <a:pt x="299124" y="755298"/>
                  </a:lnTo>
                  <a:lnTo>
                    <a:pt x="252854" y="738438"/>
                  </a:lnTo>
                  <a:lnTo>
                    <a:pt x="209384" y="717415"/>
                  </a:lnTo>
                  <a:lnTo>
                    <a:pt x="169051" y="692519"/>
                  </a:lnTo>
                  <a:lnTo>
                    <a:pt x="132195" y="664043"/>
                  </a:lnTo>
                  <a:lnTo>
                    <a:pt x="99155" y="632280"/>
                  </a:lnTo>
                  <a:lnTo>
                    <a:pt x="70269" y="597519"/>
                  </a:lnTo>
                  <a:lnTo>
                    <a:pt x="45875" y="560054"/>
                  </a:lnTo>
                  <a:lnTo>
                    <a:pt x="26312" y="520177"/>
                  </a:lnTo>
                  <a:lnTo>
                    <a:pt x="11920" y="478179"/>
                  </a:lnTo>
                  <a:lnTo>
                    <a:pt x="3036" y="434352"/>
                  </a:lnTo>
                  <a:lnTo>
                    <a:pt x="0" y="388988"/>
                  </a:lnTo>
                  <a:lnTo>
                    <a:pt x="3036" y="343623"/>
                  </a:lnTo>
                  <a:lnTo>
                    <a:pt x="11920" y="299796"/>
                  </a:lnTo>
                  <a:lnTo>
                    <a:pt x="26312" y="257798"/>
                  </a:lnTo>
                  <a:lnTo>
                    <a:pt x="45875" y="217920"/>
                  </a:lnTo>
                  <a:lnTo>
                    <a:pt x="70269" y="180456"/>
                  </a:lnTo>
                  <a:lnTo>
                    <a:pt x="99155" y="145695"/>
                  </a:lnTo>
                  <a:lnTo>
                    <a:pt x="132195" y="113931"/>
                  </a:lnTo>
                  <a:lnTo>
                    <a:pt x="169051" y="85456"/>
                  </a:lnTo>
                  <a:lnTo>
                    <a:pt x="209384" y="60560"/>
                  </a:lnTo>
                  <a:lnTo>
                    <a:pt x="252854" y="39537"/>
                  </a:lnTo>
                  <a:lnTo>
                    <a:pt x="299124" y="22677"/>
                  </a:lnTo>
                  <a:lnTo>
                    <a:pt x="347855" y="10273"/>
                  </a:lnTo>
                  <a:lnTo>
                    <a:pt x="398707" y="2617"/>
                  </a:lnTo>
                  <a:lnTo>
                    <a:pt x="451344" y="0"/>
                  </a:lnTo>
                  <a:lnTo>
                    <a:pt x="6122413" y="0"/>
                  </a:lnTo>
                  <a:lnTo>
                    <a:pt x="6175049" y="2617"/>
                  </a:lnTo>
                  <a:lnTo>
                    <a:pt x="6225902" y="10273"/>
                  </a:lnTo>
                  <a:lnTo>
                    <a:pt x="6274632" y="22677"/>
                  </a:lnTo>
                  <a:lnTo>
                    <a:pt x="6320902" y="39537"/>
                  </a:lnTo>
                  <a:lnTo>
                    <a:pt x="6364373" y="60560"/>
                  </a:lnTo>
                  <a:lnTo>
                    <a:pt x="6404705" y="85456"/>
                  </a:lnTo>
                  <a:lnTo>
                    <a:pt x="6441560" y="113931"/>
                  </a:lnTo>
                  <a:lnTo>
                    <a:pt x="6474601" y="145695"/>
                  </a:lnTo>
                  <a:lnTo>
                    <a:pt x="6503487" y="180456"/>
                  </a:lnTo>
                  <a:lnTo>
                    <a:pt x="6527881" y="217920"/>
                  </a:lnTo>
                  <a:lnTo>
                    <a:pt x="6547443" y="257798"/>
                  </a:lnTo>
                  <a:lnTo>
                    <a:pt x="6561835" y="299796"/>
                  </a:lnTo>
                  <a:lnTo>
                    <a:pt x="6570719" y="343623"/>
                  </a:lnTo>
                  <a:lnTo>
                    <a:pt x="6573286" y="381978"/>
                  </a:lnTo>
                  <a:lnTo>
                    <a:pt x="6573286" y="395998"/>
                  </a:lnTo>
                  <a:lnTo>
                    <a:pt x="6570719" y="434352"/>
                  </a:lnTo>
                  <a:lnTo>
                    <a:pt x="6561835" y="478179"/>
                  </a:lnTo>
                  <a:lnTo>
                    <a:pt x="6547443" y="520177"/>
                  </a:lnTo>
                  <a:lnTo>
                    <a:pt x="6527881" y="560054"/>
                  </a:lnTo>
                  <a:lnTo>
                    <a:pt x="6503487" y="597519"/>
                  </a:lnTo>
                  <a:lnTo>
                    <a:pt x="6474601" y="632280"/>
                  </a:lnTo>
                  <a:lnTo>
                    <a:pt x="6441560" y="664043"/>
                  </a:lnTo>
                  <a:lnTo>
                    <a:pt x="6404705" y="692519"/>
                  </a:lnTo>
                  <a:lnTo>
                    <a:pt x="6364373" y="717415"/>
                  </a:lnTo>
                  <a:lnTo>
                    <a:pt x="6320902" y="738438"/>
                  </a:lnTo>
                  <a:lnTo>
                    <a:pt x="6274632" y="755298"/>
                  </a:lnTo>
                  <a:lnTo>
                    <a:pt x="6225902" y="767702"/>
                  </a:lnTo>
                  <a:lnTo>
                    <a:pt x="6175049" y="775358"/>
                  </a:lnTo>
                  <a:lnTo>
                    <a:pt x="6122413" y="777975"/>
                  </a:lnTo>
                  <a:close/>
                </a:path>
              </a:pathLst>
            </a:custGeom>
            <a:solidFill>
              <a:srgbClr val="64CD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979740" y="4483502"/>
              <a:ext cx="6572250" cy="778510"/>
            </a:xfrm>
            <a:custGeom>
              <a:avLst/>
              <a:gdLst/>
              <a:ahLst/>
              <a:cxnLst/>
              <a:rect l="l" t="t" r="r" b="b"/>
              <a:pathLst>
                <a:path w="6572250" h="778510">
                  <a:moveTo>
                    <a:pt x="6572041" y="408128"/>
                  </a:moveTo>
                  <a:lnTo>
                    <a:pt x="6561405" y="478148"/>
                  </a:lnTo>
                  <a:lnTo>
                    <a:pt x="6547013" y="520143"/>
                  </a:lnTo>
                  <a:lnTo>
                    <a:pt x="6527452" y="560018"/>
                  </a:lnTo>
                  <a:lnTo>
                    <a:pt x="6503060" y="597480"/>
                  </a:lnTo>
                  <a:lnTo>
                    <a:pt x="6474175" y="632238"/>
                  </a:lnTo>
                  <a:lnTo>
                    <a:pt x="6441136" y="664000"/>
                  </a:lnTo>
                  <a:lnTo>
                    <a:pt x="6404283" y="692474"/>
                  </a:lnTo>
                  <a:lnTo>
                    <a:pt x="6363953" y="717368"/>
                  </a:lnTo>
                  <a:lnTo>
                    <a:pt x="6320485" y="738390"/>
                  </a:lnTo>
                  <a:lnTo>
                    <a:pt x="6274219" y="755248"/>
                  </a:lnTo>
                  <a:lnTo>
                    <a:pt x="6225491" y="767651"/>
                  </a:lnTo>
                  <a:lnTo>
                    <a:pt x="6174642" y="775307"/>
                  </a:lnTo>
                  <a:lnTo>
                    <a:pt x="6122009" y="777924"/>
                  </a:lnTo>
                  <a:lnTo>
                    <a:pt x="451313" y="777924"/>
                  </a:lnTo>
                  <a:lnTo>
                    <a:pt x="398680" y="775307"/>
                  </a:lnTo>
                  <a:lnTo>
                    <a:pt x="347831" y="767651"/>
                  </a:lnTo>
                  <a:lnTo>
                    <a:pt x="299103" y="755248"/>
                  </a:lnTo>
                  <a:lnTo>
                    <a:pt x="252837" y="738389"/>
                  </a:lnTo>
                  <a:lnTo>
                    <a:pt x="209369" y="717367"/>
                  </a:lnTo>
                  <a:lnTo>
                    <a:pt x="169039" y="692473"/>
                  </a:lnTo>
                  <a:lnTo>
                    <a:pt x="132186" y="664000"/>
                  </a:lnTo>
                  <a:lnTo>
                    <a:pt x="99148" y="632238"/>
                  </a:lnTo>
                  <a:lnTo>
                    <a:pt x="70263" y="597480"/>
                  </a:lnTo>
                  <a:lnTo>
                    <a:pt x="45871" y="560017"/>
                  </a:lnTo>
                  <a:lnTo>
                    <a:pt x="26310" y="520143"/>
                  </a:lnTo>
                  <a:lnTo>
                    <a:pt x="11919" y="478147"/>
                  </a:lnTo>
                  <a:lnTo>
                    <a:pt x="3036" y="434323"/>
                  </a:lnTo>
                  <a:lnTo>
                    <a:pt x="0" y="388962"/>
                  </a:lnTo>
                  <a:lnTo>
                    <a:pt x="3036" y="343601"/>
                  </a:lnTo>
                  <a:lnTo>
                    <a:pt x="11919" y="299776"/>
                  </a:lnTo>
                  <a:lnTo>
                    <a:pt x="26311" y="257781"/>
                  </a:lnTo>
                  <a:lnTo>
                    <a:pt x="45872" y="217906"/>
                  </a:lnTo>
                  <a:lnTo>
                    <a:pt x="70264" y="180444"/>
                  </a:lnTo>
                  <a:lnTo>
                    <a:pt x="99148" y="145686"/>
                  </a:lnTo>
                  <a:lnTo>
                    <a:pt x="132186" y="113924"/>
                  </a:lnTo>
                  <a:lnTo>
                    <a:pt x="169039" y="85450"/>
                  </a:lnTo>
                  <a:lnTo>
                    <a:pt x="209369" y="60556"/>
                  </a:lnTo>
                  <a:lnTo>
                    <a:pt x="252837" y="39534"/>
                  </a:lnTo>
                  <a:lnTo>
                    <a:pt x="299104" y="22676"/>
                  </a:lnTo>
                  <a:lnTo>
                    <a:pt x="347831" y="10272"/>
                  </a:lnTo>
                  <a:lnTo>
                    <a:pt x="398680" y="2616"/>
                  </a:lnTo>
                  <a:lnTo>
                    <a:pt x="451313" y="0"/>
                  </a:lnTo>
                  <a:lnTo>
                    <a:pt x="6122009" y="0"/>
                  </a:lnTo>
                  <a:lnTo>
                    <a:pt x="6174642" y="2616"/>
                  </a:lnTo>
                  <a:lnTo>
                    <a:pt x="6225491" y="10272"/>
                  </a:lnTo>
                  <a:lnTo>
                    <a:pt x="6274219" y="22675"/>
                  </a:lnTo>
                  <a:lnTo>
                    <a:pt x="6320485" y="39534"/>
                  </a:lnTo>
                  <a:lnTo>
                    <a:pt x="6363953" y="60556"/>
                  </a:lnTo>
                  <a:lnTo>
                    <a:pt x="6404283" y="85450"/>
                  </a:lnTo>
                  <a:lnTo>
                    <a:pt x="6441136" y="113923"/>
                  </a:lnTo>
                  <a:lnTo>
                    <a:pt x="6474175" y="145685"/>
                  </a:lnTo>
                  <a:lnTo>
                    <a:pt x="6503059" y="180443"/>
                  </a:lnTo>
                  <a:lnTo>
                    <a:pt x="6527452" y="217905"/>
                  </a:lnTo>
                  <a:lnTo>
                    <a:pt x="6547013" y="257780"/>
                  </a:lnTo>
                  <a:lnTo>
                    <a:pt x="6561405" y="299776"/>
                  </a:lnTo>
                  <a:lnTo>
                    <a:pt x="6570288" y="343600"/>
                  </a:lnTo>
                  <a:lnTo>
                    <a:pt x="6572040" y="369796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9960690" y="5328153"/>
            <a:ext cx="6610350" cy="816610"/>
            <a:chOff x="9960690" y="5328153"/>
            <a:chExt cx="6610350" cy="816610"/>
          </a:xfrm>
        </p:grpSpPr>
        <p:sp>
          <p:nvSpPr>
            <p:cNvPr id="26" name="object 26"/>
            <p:cNvSpPr/>
            <p:nvPr/>
          </p:nvSpPr>
          <p:spPr>
            <a:xfrm>
              <a:off x="9979533" y="5347203"/>
              <a:ext cx="6573520" cy="778510"/>
            </a:xfrm>
            <a:custGeom>
              <a:avLst/>
              <a:gdLst/>
              <a:ahLst/>
              <a:cxnLst/>
              <a:rect l="l" t="t" r="r" b="b"/>
              <a:pathLst>
                <a:path w="6573519" h="778510">
                  <a:moveTo>
                    <a:pt x="6122413" y="777975"/>
                  </a:moveTo>
                  <a:lnTo>
                    <a:pt x="451344" y="777975"/>
                  </a:lnTo>
                  <a:lnTo>
                    <a:pt x="398707" y="775358"/>
                  </a:lnTo>
                  <a:lnTo>
                    <a:pt x="347855" y="767702"/>
                  </a:lnTo>
                  <a:lnTo>
                    <a:pt x="299124" y="755298"/>
                  </a:lnTo>
                  <a:lnTo>
                    <a:pt x="252854" y="738438"/>
                  </a:lnTo>
                  <a:lnTo>
                    <a:pt x="209384" y="717415"/>
                  </a:lnTo>
                  <a:lnTo>
                    <a:pt x="169051" y="692519"/>
                  </a:lnTo>
                  <a:lnTo>
                    <a:pt x="132195" y="664044"/>
                  </a:lnTo>
                  <a:lnTo>
                    <a:pt x="99155" y="632280"/>
                  </a:lnTo>
                  <a:lnTo>
                    <a:pt x="70269" y="597519"/>
                  </a:lnTo>
                  <a:lnTo>
                    <a:pt x="45875" y="560055"/>
                  </a:lnTo>
                  <a:lnTo>
                    <a:pt x="26312" y="520177"/>
                  </a:lnTo>
                  <a:lnTo>
                    <a:pt x="11920" y="478179"/>
                  </a:lnTo>
                  <a:lnTo>
                    <a:pt x="3036" y="434352"/>
                  </a:lnTo>
                  <a:lnTo>
                    <a:pt x="0" y="388988"/>
                  </a:lnTo>
                  <a:lnTo>
                    <a:pt x="3036" y="343624"/>
                  </a:lnTo>
                  <a:lnTo>
                    <a:pt x="11920" y="299796"/>
                  </a:lnTo>
                  <a:lnTo>
                    <a:pt x="26312" y="257798"/>
                  </a:lnTo>
                  <a:lnTo>
                    <a:pt x="45875" y="217921"/>
                  </a:lnTo>
                  <a:lnTo>
                    <a:pt x="70269" y="180456"/>
                  </a:lnTo>
                  <a:lnTo>
                    <a:pt x="99155" y="145695"/>
                  </a:lnTo>
                  <a:lnTo>
                    <a:pt x="132195" y="113932"/>
                  </a:lnTo>
                  <a:lnTo>
                    <a:pt x="169051" y="85456"/>
                  </a:lnTo>
                  <a:lnTo>
                    <a:pt x="209384" y="60560"/>
                  </a:lnTo>
                  <a:lnTo>
                    <a:pt x="252854" y="39537"/>
                  </a:lnTo>
                  <a:lnTo>
                    <a:pt x="299124" y="22677"/>
                  </a:lnTo>
                  <a:lnTo>
                    <a:pt x="347855" y="10273"/>
                  </a:lnTo>
                  <a:lnTo>
                    <a:pt x="398707" y="2617"/>
                  </a:lnTo>
                  <a:lnTo>
                    <a:pt x="451344" y="0"/>
                  </a:lnTo>
                  <a:lnTo>
                    <a:pt x="6122413" y="0"/>
                  </a:lnTo>
                  <a:lnTo>
                    <a:pt x="6175049" y="2617"/>
                  </a:lnTo>
                  <a:lnTo>
                    <a:pt x="6225902" y="10273"/>
                  </a:lnTo>
                  <a:lnTo>
                    <a:pt x="6274632" y="22677"/>
                  </a:lnTo>
                  <a:lnTo>
                    <a:pt x="6320902" y="39537"/>
                  </a:lnTo>
                  <a:lnTo>
                    <a:pt x="6364373" y="60560"/>
                  </a:lnTo>
                  <a:lnTo>
                    <a:pt x="6404705" y="85456"/>
                  </a:lnTo>
                  <a:lnTo>
                    <a:pt x="6441560" y="113932"/>
                  </a:lnTo>
                  <a:lnTo>
                    <a:pt x="6474601" y="145695"/>
                  </a:lnTo>
                  <a:lnTo>
                    <a:pt x="6503487" y="180456"/>
                  </a:lnTo>
                  <a:lnTo>
                    <a:pt x="6527881" y="217921"/>
                  </a:lnTo>
                  <a:lnTo>
                    <a:pt x="6547443" y="257798"/>
                  </a:lnTo>
                  <a:lnTo>
                    <a:pt x="6561835" y="299796"/>
                  </a:lnTo>
                  <a:lnTo>
                    <a:pt x="6570719" y="343624"/>
                  </a:lnTo>
                  <a:lnTo>
                    <a:pt x="6573286" y="381978"/>
                  </a:lnTo>
                  <a:lnTo>
                    <a:pt x="6573286" y="395998"/>
                  </a:lnTo>
                  <a:lnTo>
                    <a:pt x="6570719" y="434352"/>
                  </a:lnTo>
                  <a:lnTo>
                    <a:pt x="6561835" y="478179"/>
                  </a:lnTo>
                  <a:lnTo>
                    <a:pt x="6547443" y="520177"/>
                  </a:lnTo>
                  <a:lnTo>
                    <a:pt x="6527881" y="560055"/>
                  </a:lnTo>
                  <a:lnTo>
                    <a:pt x="6503487" y="597519"/>
                  </a:lnTo>
                  <a:lnTo>
                    <a:pt x="6474601" y="632280"/>
                  </a:lnTo>
                  <a:lnTo>
                    <a:pt x="6441560" y="664044"/>
                  </a:lnTo>
                  <a:lnTo>
                    <a:pt x="6404705" y="692519"/>
                  </a:lnTo>
                  <a:lnTo>
                    <a:pt x="6364373" y="717415"/>
                  </a:lnTo>
                  <a:lnTo>
                    <a:pt x="6320902" y="738438"/>
                  </a:lnTo>
                  <a:lnTo>
                    <a:pt x="6274632" y="755298"/>
                  </a:lnTo>
                  <a:lnTo>
                    <a:pt x="6225902" y="767702"/>
                  </a:lnTo>
                  <a:lnTo>
                    <a:pt x="6175049" y="775358"/>
                  </a:lnTo>
                  <a:lnTo>
                    <a:pt x="6122413" y="777975"/>
                  </a:lnTo>
                  <a:close/>
                </a:path>
              </a:pathLst>
            </a:custGeom>
            <a:solidFill>
              <a:srgbClr val="64CD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979740" y="5347203"/>
              <a:ext cx="6572250" cy="778510"/>
            </a:xfrm>
            <a:custGeom>
              <a:avLst/>
              <a:gdLst/>
              <a:ahLst/>
              <a:cxnLst/>
              <a:rect l="l" t="t" r="r" b="b"/>
              <a:pathLst>
                <a:path w="6572250" h="778510">
                  <a:moveTo>
                    <a:pt x="6572041" y="408128"/>
                  </a:moveTo>
                  <a:lnTo>
                    <a:pt x="6561405" y="478148"/>
                  </a:lnTo>
                  <a:lnTo>
                    <a:pt x="6547013" y="520143"/>
                  </a:lnTo>
                  <a:lnTo>
                    <a:pt x="6527452" y="560018"/>
                  </a:lnTo>
                  <a:lnTo>
                    <a:pt x="6503059" y="597480"/>
                  </a:lnTo>
                  <a:lnTo>
                    <a:pt x="6474175" y="632238"/>
                  </a:lnTo>
                  <a:lnTo>
                    <a:pt x="6441136" y="664000"/>
                  </a:lnTo>
                  <a:lnTo>
                    <a:pt x="6404283" y="692474"/>
                  </a:lnTo>
                  <a:lnTo>
                    <a:pt x="6363953" y="717368"/>
                  </a:lnTo>
                  <a:lnTo>
                    <a:pt x="6320485" y="738390"/>
                  </a:lnTo>
                  <a:lnTo>
                    <a:pt x="6274219" y="755248"/>
                  </a:lnTo>
                  <a:lnTo>
                    <a:pt x="6225491" y="767651"/>
                  </a:lnTo>
                  <a:lnTo>
                    <a:pt x="6174642" y="775307"/>
                  </a:lnTo>
                  <a:lnTo>
                    <a:pt x="6122009" y="777924"/>
                  </a:lnTo>
                  <a:lnTo>
                    <a:pt x="451313" y="777924"/>
                  </a:lnTo>
                  <a:lnTo>
                    <a:pt x="398680" y="775307"/>
                  </a:lnTo>
                  <a:lnTo>
                    <a:pt x="347831" y="767651"/>
                  </a:lnTo>
                  <a:lnTo>
                    <a:pt x="299104" y="755248"/>
                  </a:lnTo>
                  <a:lnTo>
                    <a:pt x="252837" y="738389"/>
                  </a:lnTo>
                  <a:lnTo>
                    <a:pt x="209369" y="717367"/>
                  </a:lnTo>
                  <a:lnTo>
                    <a:pt x="169039" y="692473"/>
                  </a:lnTo>
                  <a:lnTo>
                    <a:pt x="132186" y="663999"/>
                  </a:lnTo>
                  <a:lnTo>
                    <a:pt x="99148" y="632238"/>
                  </a:lnTo>
                  <a:lnTo>
                    <a:pt x="70264" y="597480"/>
                  </a:lnTo>
                  <a:lnTo>
                    <a:pt x="45871" y="560017"/>
                  </a:lnTo>
                  <a:lnTo>
                    <a:pt x="26310" y="520143"/>
                  </a:lnTo>
                  <a:lnTo>
                    <a:pt x="11919" y="478147"/>
                  </a:lnTo>
                  <a:lnTo>
                    <a:pt x="3036" y="434323"/>
                  </a:lnTo>
                  <a:lnTo>
                    <a:pt x="0" y="388962"/>
                  </a:lnTo>
                  <a:lnTo>
                    <a:pt x="3036" y="343600"/>
                  </a:lnTo>
                  <a:lnTo>
                    <a:pt x="11919" y="299776"/>
                  </a:lnTo>
                  <a:lnTo>
                    <a:pt x="26311" y="257781"/>
                  </a:lnTo>
                  <a:lnTo>
                    <a:pt x="45872" y="217906"/>
                  </a:lnTo>
                  <a:lnTo>
                    <a:pt x="70264" y="180444"/>
                  </a:lnTo>
                  <a:lnTo>
                    <a:pt x="99148" y="145686"/>
                  </a:lnTo>
                  <a:lnTo>
                    <a:pt x="132186" y="113924"/>
                  </a:lnTo>
                  <a:lnTo>
                    <a:pt x="169039" y="85450"/>
                  </a:lnTo>
                  <a:lnTo>
                    <a:pt x="209369" y="60556"/>
                  </a:lnTo>
                  <a:lnTo>
                    <a:pt x="252837" y="39534"/>
                  </a:lnTo>
                  <a:lnTo>
                    <a:pt x="299104" y="22676"/>
                  </a:lnTo>
                  <a:lnTo>
                    <a:pt x="347831" y="10272"/>
                  </a:lnTo>
                  <a:lnTo>
                    <a:pt x="398680" y="2616"/>
                  </a:lnTo>
                  <a:lnTo>
                    <a:pt x="451313" y="0"/>
                  </a:lnTo>
                  <a:lnTo>
                    <a:pt x="6122009" y="0"/>
                  </a:lnTo>
                  <a:lnTo>
                    <a:pt x="6174642" y="2616"/>
                  </a:lnTo>
                  <a:lnTo>
                    <a:pt x="6225491" y="10272"/>
                  </a:lnTo>
                  <a:lnTo>
                    <a:pt x="6274219" y="22675"/>
                  </a:lnTo>
                  <a:lnTo>
                    <a:pt x="6320485" y="39534"/>
                  </a:lnTo>
                  <a:lnTo>
                    <a:pt x="6363953" y="60556"/>
                  </a:lnTo>
                  <a:lnTo>
                    <a:pt x="6404283" y="85450"/>
                  </a:lnTo>
                  <a:lnTo>
                    <a:pt x="6441136" y="113923"/>
                  </a:lnTo>
                  <a:lnTo>
                    <a:pt x="6474175" y="145685"/>
                  </a:lnTo>
                  <a:lnTo>
                    <a:pt x="6503059" y="180443"/>
                  </a:lnTo>
                  <a:lnTo>
                    <a:pt x="6527452" y="217905"/>
                  </a:lnTo>
                  <a:lnTo>
                    <a:pt x="6547013" y="257780"/>
                  </a:lnTo>
                  <a:lnTo>
                    <a:pt x="6561405" y="299776"/>
                  </a:lnTo>
                  <a:lnTo>
                    <a:pt x="6570288" y="343600"/>
                  </a:lnTo>
                  <a:lnTo>
                    <a:pt x="6572040" y="369796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1028700" y="2848411"/>
            <a:ext cx="6898640" cy="0"/>
          </a:xfrm>
          <a:custGeom>
            <a:avLst/>
            <a:gdLst/>
            <a:ahLst/>
            <a:cxnLst/>
            <a:rect l="l" t="t" r="r" b="b"/>
            <a:pathLst>
              <a:path w="6898640">
                <a:moveTo>
                  <a:pt x="0" y="0"/>
                </a:moveTo>
                <a:lnTo>
                  <a:pt x="6898144" y="0"/>
                </a:lnTo>
              </a:path>
            </a:pathLst>
          </a:custGeom>
          <a:ln w="38099">
            <a:solidFill>
              <a:srgbClr val="5454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683827" y="4212843"/>
            <a:ext cx="3520440" cy="3475354"/>
          </a:xfrm>
          <a:custGeom>
            <a:avLst/>
            <a:gdLst/>
            <a:ahLst/>
            <a:cxnLst/>
            <a:rect l="l" t="t" r="r" b="b"/>
            <a:pathLst>
              <a:path w="3520440" h="3475354">
                <a:moveTo>
                  <a:pt x="885151" y="2205659"/>
                </a:moveTo>
                <a:lnTo>
                  <a:pt x="848842" y="2141448"/>
                </a:lnTo>
                <a:lnTo>
                  <a:pt x="814209" y="2123846"/>
                </a:lnTo>
                <a:lnTo>
                  <a:pt x="637781" y="2074938"/>
                </a:lnTo>
                <a:lnTo>
                  <a:pt x="599020" y="2072195"/>
                </a:lnTo>
                <a:lnTo>
                  <a:pt x="563397" y="2084133"/>
                </a:lnTo>
                <a:lnTo>
                  <a:pt x="534835" y="2108530"/>
                </a:lnTo>
                <a:lnTo>
                  <a:pt x="517220" y="2143201"/>
                </a:lnTo>
                <a:lnTo>
                  <a:pt x="468325" y="2319566"/>
                </a:lnTo>
                <a:lnTo>
                  <a:pt x="465582" y="2358339"/>
                </a:lnTo>
                <a:lnTo>
                  <a:pt x="477494" y="2393975"/>
                </a:lnTo>
                <a:lnTo>
                  <a:pt x="501891" y="2422537"/>
                </a:lnTo>
                <a:lnTo>
                  <a:pt x="536536" y="2440140"/>
                </a:lnTo>
                <a:lnTo>
                  <a:pt x="712965" y="2489047"/>
                </a:lnTo>
                <a:lnTo>
                  <a:pt x="751725" y="2491803"/>
                </a:lnTo>
                <a:lnTo>
                  <a:pt x="787336" y="2479865"/>
                </a:lnTo>
                <a:lnTo>
                  <a:pt x="815898" y="2455468"/>
                </a:lnTo>
                <a:lnTo>
                  <a:pt x="823772" y="2439974"/>
                </a:lnTo>
                <a:lnTo>
                  <a:pt x="557085" y="2366035"/>
                </a:lnTo>
                <a:lnTo>
                  <a:pt x="549643" y="2362250"/>
                </a:lnTo>
                <a:lnTo>
                  <a:pt x="544398" y="2356104"/>
                </a:lnTo>
                <a:lnTo>
                  <a:pt x="541845" y="2348446"/>
                </a:lnTo>
                <a:lnTo>
                  <a:pt x="542442" y="2340102"/>
                </a:lnTo>
                <a:lnTo>
                  <a:pt x="591337" y="2163749"/>
                </a:lnTo>
                <a:lnTo>
                  <a:pt x="595122" y="2156282"/>
                </a:lnTo>
                <a:lnTo>
                  <a:pt x="601256" y="2151024"/>
                </a:lnTo>
                <a:lnTo>
                  <a:pt x="608914" y="2148459"/>
                </a:lnTo>
                <a:lnTo>
                  <a:pt x="617245" y="2149043"/>
                </a:lnTo>
                <a:lnTo>
                  <a:pt x="793661" y="2197951"/>
                </a:lnTo>
                <a:lnTo>
                  <a:pt x="801103" y="2201735"/>
                </a:lnTo>
                <a:lnTo>
                  <a:pt x="806335" y="2207882"/>
                </a:lnTo>
                <a:lnTo>
                  <a:pt x="808888" y="2215553"/>
                </a:lnTo>
                <a:lnTo>
                  <a:pt x="808291" y="2223897"/>
                </a:lnTo>
                <a:lnTo>
                  <a:pt x="759396" y="2400249"/>
                </a:lnTo>
                <a:lnTo>
                  <a:pt x="755611" y="2407704"/>
                </a:lnTo>
                <a:lnTo>
                  <a:pt x="749477" y="2412962"/>
                </a:lnTo>
                <a:lnTo>
                  <a:pt x="741832" y="2415527"/>
                </a:lnTo>
                <a:lnTo>
                  <a:pt x="733501" y="2414943"/>
                </a:lnTo>
                <a:lnTo>
                  <a:pt x="823772" y="2439974"/>
                </a:lnTo>
                <a:lnTo>
                  <a:pt x="833513" y="2420797"/>
                </a:lnTo>
                <a:lnTo>
                  <a:pt x="882396" y="2244433"/>
                </a:lnTo>
                <a:lnTo>
                  <a:pt x="883920" y="2222970"/>
                </a:lnTo>
                <a:lnTo>
                  <a:pt x="885151" y="2205659"/>
                </a:lnTo>
                <a:close/>
              </a:path>
              <a:path w="3520440" h="3475354">
                <a:moveTo>
                  <a:pt x="1040320" y="1645945"/>
                </a:moveTo>
                <a:lnTo>
                  <a:pt x="1004023" y="1581746"/>
                </a:lnTo>
                <a:lnTo>
                  <a:pt x="969378" y="1564132"/>
                </a:lnTo>
                <a:lnTo>
                  <a:pt x="792949" y="1515224"/>
                </a:lnTo>
                <a:lnTo>
                  <a:pt x="754189" y="1512481"/>
                </a:lnTo>
                <a:lnTo>
                  <a:pt x="718566" y="1524419"/>
                </a:lnTo>
                <a:lnTo>
                  <a:pt x="690003" y="1548815"/>
                </a:lnTo>
                <a:lnTo>
                  <a:pt x="672388" y="1583486"/>
                </a:lnTo>
                <a:lnTo>
                  <a:pt x="623506" y="1759851"/>
                </a:lnTo>
                <a:lnTo>
                  <a:pt x="620750" y="1798612"/>
                </a:lnTo>
                <a:lnTo>
                  <a:pt x="632675" y="1834235"/>
                </a:lnTo>
                <a:lnTo>
                  <a:pt x="657059" y="1862810"/>
                </a:lnTo>
                <a:lnTo>
                  <a:pt x="691718" y="1880412"/>
                </a:lnTo>
                <a:lnTo>
                  <a:pt x="868133" y="1929320"/>
                </a:lnTo>
                <a:lnTo>
                  <a:pt x="906894" y="1932063"/>
                </a:lnTo>
                <a:lnTo>
                  <a:pt x="942517" y="1920138"/>
                </a:lnTo>
                <a:lnTo>
                  <a:pt x="971080" y="1895741"/>
                </a:lnTo>
                <a:lnTo>
                  <a:pt x="978941" y="1880260"/>
                </a:lnTo>
                <a:lnTo>
                  <a:pt x="712254" y="1806321"/>
                </a:lnTo>
                <a:lnTo>
                  <a:pt x="704811" y="1802536"/>
                </a:lnTo>
                <a:lnTo>
                  <a:pt x="699579" y="1796389"/>
                </a:lnTo>
                <a:lnTo>
                  <a:pt x="697014" y="1788718"/>
                </a:lnTo>
                <a:lnTo>
                  <a:pt x="697611" y="1780387"/>
                </a:lnTo>
                <a:lnTo>
                  <a:pt x="746506" y="1604035"/>
                </a:lnTo>
                <a:lnTo>
                  <a:pt x="750290" y="1596580"/>
                </a:lnTo>
                <a:lnTo>
                  <a:pt x="756424" y="1591322"/>
                </a:lnTo>
                <a:lnTo>
                  <a:pt x="764082" y="1588757"/>
                </a:lnTo>
                <a:lnTo>
                  <a:pt x="772401" y="1589341"/>
                </a:lnTo>
                <a:lnTo>
                  <a:pt x="948855" y="1638274"/>
                </a:lnTo>
                <a:lnTo>
                  <a:pt x="956259" y="1642033"/>
                </a:lnTo>
                <a:lnTo>
                  <a:pt x="961504" y="1648180"/>
                </a:lnTo>
                <a:lnTo>
                  <a:pt x="964057" y="1655838"/>
                </a:lnTo>
                <a:lnTo>
                  <a:pt x="963460" y="1664182"/>
                </a:lnTo>
                <a:lnTo>
                  <a:pt x="914565" y="1840547"/>
                </a:lnTo>
                <a:lnTo>
                  <a:pt x="910793" y="1847989"/>
                </a:lnTo>
                <a:lnTo>
                  <a:pt x="904646" y="1853234"/>
                </a:lnTo>
                <a:lnTo>
                  <a:pt x="897001" y="1855812"/>
                </a:lnTo>
                <a:lnTo>
                  <a:pt x="888669" y="1855228"/>
                </a:lnTo>
                <a:lnTo>
                  <a:pt x="978941" y="1880260"/>
                </a:lnTo>
                <a:lnTo>
                  <a:pt x="988682" y="1861083"/>
                </a:lnTo>
                <a:lnTo>
                  <a:pt x="1037577" y="1684731"/>
                </a:lnTo>
                <a:lnTo>
                  <a:pt x="1039088" y="1663280"/>
                </a:lnTo>
                <a:lnTo>
                  <a:pt x="1040320" y="1645945"/>
                </a:lnTo>
                <a:close/>
              </a:path>
              <a:path w="3520440" h="3475354">
                <a:moveTo>
                  <a:pt x="1195489" y="1086231"/>
                </a:moveTo>
                <a:lnTo>
                  <a:pt x="1159179" y="1022032"/>
                </a:lnTo>
                <a:lnTo>
                  <a:pt x="1124546" y="1004430"/>
                </a:lnTo>
                <a:lnTo>
                  <a:pt x="948118" y="955522"/>
                </a:lnTo>
                <a:lnTo>
                  <a:pt x="909358" y="952779"/>
                </a:lnTo>
                <a:lnTo>
                  <a:pt x="873734" y="964704"/>
                </a:lnTo>
                <a:lnTo>
                  <a:pt x="845172" y="989114"/>
                </a:lnTo>
                <a:lnTo>
                  <a:pt x="827570" y="1023772"/>
                </a:lnTo>
                <a:lnTo>
                  <a:pt x="778675" y="1200111"/>
                </a:lnTo>
                <a:lnTo>
                  <a:pt x="775931" y="1238885"/>
                </a:lnTo>
                <a:lnTo>
                  <a:pt x="787857" y="1274508"/>
                </a:lnTo>
                <a:lnTo>
                  <a:pt x="812241" y="1303070"/>
                </a:lnTo>
                <a:lnTo>
                  <a:pt x="846886" y="1320673"/>
                </a:lnTo>
                <a:lnTo>
                  <a:pt x="1023315" y="1369580"/>
                </a:lnTo>
                <a:lnTo>
                  <a:pt x="1062075" y="1372336"/>
                </a:lnTo>
                <a:lnTo>
                  <a:pt x="1097686" y="1360398"/>
                </a:lnTo>
                <a:lnTo>
                  <a:pt x="1126248" y="1336001"/>
                </a:lnTo>
                <a:lnTo>
                  <a:pt x="1134122" y="1320520"/>
                </a:lnTo>
                <a:lnTo>
                  <a:pt x="867435" y="1246581"/>
                </a:lnTo>
                <a:lnTo>
                  <a:pt x="859993" y="1242796"/>
                </a:lnTo>
                <a:lnTo>
                  <a:pt x="854748" y="1236649"/>
                </a:lnTo>
                <a:lnTo>
                  <a:pt x="852195" y="1228991"/>
                </a:lnTo>
                <a:lnTo>
                  <a:pt x="852792" y="1220660"/>
                </a:lnTo>
                <a:lnTo>
                  <a:pt x="901674" y="1044321"/>
                </a:lnTo>
                <a:lnTo>
                  <a:pt x="905459" y="1036866"/>
                </a:lnTo>
                <a:lnTo>
                  <a:pt x="911593" y="1031608"/>
                </a:lnTo>
                <a:lnTo>
                  <a:pt x="919251" y="1029042"/>
                </a:lnTo>
                <a:lnTo>
                  <a:pt x="927569" y="1029627"/>
                </a:lnTo>
                <a:lnTo>
                  <a:pt x="1103998" y="1078547"/>
                </a:lnTo>
                <a:lnTo>
                  <a:pt x="1111440" y="1082319"/>
                </a:lnTo>
                <a:lnTo>
                  <a:pt x="1116672" y="1088466"/>
                </a:lnTo>
                <a:lnTo>
                  <a:pt x="1119225" y="1096124"/>
                </a:lnTo>
                <a:lnTo>
                  <a:pt x="1118628" y="1104468"/>
                </a:lnTo>
                <a:lnTo>
                  <a:pt x="1069746" y="1280807"/>
                </a:lnTo>
                <a:lnTo>
                  <a:pt x="1065961" y="1288249"/>
                </a:lnTo>
                <a:lnTo>
                  <a:pt x="1059827" y="1293507"/>
                </a:lnTo>
                <a:lnTo>
                  <a:pt x="1052182" y="1296073"/>
                </a:lnTo>
                <a:lnTo>
                  <a:pt x="1043851" y="1295488"/>
                </a:lnTo>
                <a:lnTo>
                  <a:pt x="1134122" y="1320520"/>
                </a:lnTo>
                <a:lnTo>
                  <a:pt x="1143850" y="1301343"/>
                </a:lnTo>
                <a:lnTo>
                  <a:pt x="1192745" y="1125016"/>
                </a:lnTo>
                <a:lnTo>
                  <a:pt x="1194269" y="1103566"/>
                </a:lnTo>
                <a:lnTo>
                  <a:pt x="1195489" y="1086231"/>
                </a:lnTo>
                <a:close/>
              </a:path>
              <a:path w="3520440" h="3475354">
                <a:moveTo>
                  <a:pt x="2297468" y="2716123"/>
                </a:moveTo>
                <a:lnTo>
                  <a:pt x="2269591" y="2684018"/>
                </a:lnTo>
                <a:lnTo>
                  <a:pt x="1043825" y="2344204"/>
                </a:lnTo>
                <a:lnTo>
                  <a:pt x="1028611" y="2343124"/>
                </a:lnTo>
                <a:lnTo>
                  <a:pt x="1014641" y="2347798"/>
                </a:lnTo>
                <a:lnTo>
                  <a:pt x="1003427" y="2357374"/>
                </a:lnTo>
                <a:lnTo>
                  <a:pt x="996518" y="2371001"/>
                </a:lnTo>
                <a:lnTo>
                  <a:pt x="995438" y="2386228"/>
                </a:lnTo>
                <a:lnTo>
                  <a:pt x="1000112" y="2400211"/>
                </a:lnTo>
                <a:lnTo>
                  <a:pt x="1009675" y="2411412"/>
                </a:lnTo>
                <a:lnTo>
                  <a:pt x="1023277" y="2418321"/>
                </a:lnTo>
                <a:lnTo>
                  <a:pt x="2249043" y="2758135"/>
                </a:lnTo>
                <a:lnTo>
                  <a:pt x="2264283" y="2759227"/>
                </a:lnTo>
                <a:lnTo>
                  <a:pt x="2278265" y="2754553"/>
                </a:lnTo>
                <a:lnTo>
                  <a:pt x="2289467" y="2744978"/>
                </a:lnTo>
                <a:lnTo>
                  <a:pt x="2296376" y="2731351"/>
                </a:lnTo>
                <a:lnTo>
                  <a:pt x="2297468" y="2716123"/>
                </a:lnTo>
                <a:close/>
              </a:path>
              <a:path w="3520440" h="3475354">
                <a:moveTo>
                  <a:pt x="2452636" y="2156422"/>
                </a:moveTo>
                <a:lnTo>
                  <a:pt x="2424747" y="2124341"/>
                </a:lnTo>
                <a:lnTo>
                  <a:pt x="1198994" y="1784515"/>
                </a:lnTo>
                <a:lnTo>
                  <a:pt x="1183779" y="1783435"/>
                </a:lnTo>
                <a:lnTo>
                  <a:pt x="1169797" y="1788109"/>
                </a:lnTo>
                <a:lnTo>
                  <a:pt x="1158595" y="1797672"/>
                </a:lnTo>
                <a:lnTo>
                  <a:pt x="1151686" y="1811286"/>
                </a:lnTo>
                <a:lnTo>
                  <a:pt x="1150607" y="1826514"/>
                </a:lnTo>
                <a:lnTo>
                  <a:pt x="1155280" y="1840496"/>
                </a:lnTo>
                <a:lnTo>
                  <a:pt x="1164844" y="1851698"/>
                </a:lnTo>
                <a:lnTo>
                  <a:pt x="1178445" y="1858606"/>
                </a:lnTo>
                <a:lnTo>
                  <a:pt x="2404211" y="2198433"/>
                </a:lnTo>
                <a:lnTo>
                  <a:pt x="2419451" y="2199513"/>
                </a:lnTo>
                <a:lnTo>
                  <a:pt x="2433434" y="2194839"/>
                </a:lnTo>
                <a:lnTo>
                  <a:pt x="2444635" y="2185263"/>
                </a:lnTo>
                <a:lnTo>
                  <a:pt x="2451544" y="2171649"/>
                </a:lnTo>
                <a:lnTo>
                  <a:pt x="2452636" y="2156422"/>
                </a:lnTo>
                <a:close/>
              </a:path>
              <a:path w="3520440" h="3475354">
                <a:moveTo>
                  <a:pt x="2607792" y="1596720"/>
                </a:moveTo>
                <a:lnTo>
                  <a:pt x="2579916" y="1564627"/>
                </a:lnTo>
                <a:lnTo>
                  <a:pt x="1354162" y="1224800"/>
                </a:lnTo>
                <a:lnTo>
                  <a:pt x="1338948" y="1223721"/>
                </a:lnTo>
                <a:lnTo>
                  <a:pt x="1324965" y="1228394"/>
                </a:lnTo>
                <a:lnTo>
                  <a:pt x="1313764" y="1237970"/>
                </a:lnTo>
                <a:lnTo>
                  <a:pt x="1306855" y="1251572"/>
                </a:lnTo>
                <a:lnTo>
                  <a:pt x="1305775" y="1266799"/>
                </a:lnTo>
                <a:lnTo>
                  <a:pt x="1310449" y="1280782"/>
                </a:lnTo>
                <a:lnTo>
                  <a:pt x="1320012" y="1291983"/>
                </a:lnTo>
                <a:lnTo>
                  <a:pt x="1333614" y="1298892"/>
                </a:lnTo>
                <a:lnTo>
                  <a:pt x="2559380" y="1638719"/>
                </a:lnTo>
                <a:lnTo>
                  <a:pt x="2574620" y="1639811"/>
                </a:lnTo>
                <a:lnTo>
                  <a:pt x="2588603" y="1635125"/>
                </a:lnTo>
                <a:lnTo>
                  <a:pt x="2599804" y="1625549"/>
                </a:lnTo>
                <a:lnTo>
                  <a:pt x="2606713" y="1611934"/>
                </a:lnTo>
                <a:lnTo>
                  <a:pt x="2607792" y="1596720"/>
                </a:lnTo>
                <a:close/>
              </a:path>
              <a:path w="3520440" h="3475354">
                <a:moveTo>
                  <a:pt x="3520122" y="701357"/>
                </a:moveTo>
                <a:lnTo>
                  <a:pt x="3518700" y="655459"/>
                </a:lnTo>
                <a:lnTo>
                  <a:pt x="3514280" y="610057"/>
                </a:lnTo>
                <a:lnTo>
                  <a:pt x="3506952" y="565289"/>
                </a:lnTo>
                <a:lnTo>
                  <a:pt x="3496780" y="521284"/>
                </a:lnTo>
                <a:lnTo>
                  <a:pt x="3483838" y="478167"/>
                </a:lnTo>
                <a:lnTo>
                  <a:pt x="3468205" y="436067"/>
                </a:lnTo>
                <a:lnTo>
                  <a:pt x="3449942" y="395109"/>
                </a:lnTo>
                <a:lnTo>
                  <a:pt x="3429127" y="355434"/>
                </a:lnTo>
                <a:lnTo>
                  <a:pt x="3405835" y="317157"/>
                </a:lnTo>
                <a:lnTo>
                  <a:pt x="3380130" y="280403"/>
                </a:lnTo>
                <a:lnTo>
                  <a:pt x="3352088" y="245325"/>
                </a:lnTo>
                <a:lnTo>
                  <a:pt x="3321786" y="212026"/>
                </a:lnTo>
                <a:lnTo>
                  <a:pt x="3289300" y="180644"/>
                </a:lnTo>
                <a:lnTo>
                  <a:pt x="3254692" y="151307"/>
                </a:lnTo>
                <a:lnTo>
                  <a:pt x="3218040" y="124142"/>
                </a:lnTo>
                <a:lnTo>
                  <a:pt x="3179419" y="99288"/>
                </a:lnTo>
                <a:lnTo>
                  <a:pt x="3138894" y="76860"/>
                </a:lnTo>
                <a:lnTo>
                  <a:pt x="3096539" y="56984"/>
                </a:lnTo>
                <a:lnTo>
                  <a:pt x="3052432" y="39801"/>
                </a:lnTo>
                <a:lnTo>
                  <a:pt x="3006648" y="25425"/>
                </a:lnTo>
                <a:lnTo>
                  <a:pt x="2956395" y="13449"/>
                </a:lnTo>
                <a:lnTo>
                  <a:pt x="2906166" y="5283"/>
                </a:lnTo>
                <a:lnTo>
                  <a:pt x="2856103" y="825"/>
                </a:lnTo>
                <a:lnTo>
                  <a:pt x="2806369" y="0"/>
                </a:lnTo>
                <a:lnTo>
                  <a:pt x="2757132" y="2717"/>
                </a:lnTo>
                <a:lnTo>
                  <a:pt x="2708541" y="8864"/>
                </a:lnTo>
                <a:lnTo>
                  <a:pt x="2660751" y="18364"/>
                </a:lnTo>
                <a:lnTo>
                  <a:pt x="2613926" y="31127"/>
                </a:lnTo>
                <a:lnTo>
                  <a:pt x="2568232" y="47040"/>
                </a:lnTo>
                <a:lnTo>
                  <a:pt x="2523807" y="66040"/>
                </a:lnTo>
                <a:lnTo>
                  <a:pt x="2480843" y="88011"/>
                </a:lnTo>
                <a:lnTo>
                  <a:pt x="2439479" y="112864"/>
                </a:lnTo>
                <a:lnTo>
                  <a:pt x="2399868" y="140512"/>
                </a:lnTo>
                <a:lnTo>
                  <a:pt x="2362187" y="170853"/>
                </a:lnTo>
                <a:lnTo>
                  <a:pt x="2326576" y="203822"/>
                </a:lnTo>
                <a:lnTo>
                  <a:pt x="2293213" y="239293"/>
                </a:lnTo>
                <a:lnTo>
                  <a:pt x="1594916" y="45694"/>
                </a:lnTo>
                <a:lnTo>
                  <a:pt x="1579981" y="43103"/>
                </a:lnTo>
                <a:lnTo>
                  <a:pt x="1564982" y="43484"/>
                </a:lnTo>
                <a:lnTo>
                  <a:pt x="1550339" y="46761"/>
                </a:lnTo>
                <a:lnTo>
                  <a:pt x="552450" y="609752"/>
                </a:lnTo>
                <a:lnTo>
                  <a:pt x="521665" y="641985"/>
                </a:lnTo>
                <a:lnTo>
                  <a:pt x="14338" y="2466060"/>
                </a:lnTo>
                <a:lnTo>
                  <a:pt x="4470" y="2512174"/>
                </a:lnTo>
                <a:lnTo>
                  <a:pt x="0" y="2558135"/>
                </a:lnTo>
                <a:lnTo>
                  <a:pt x="787" y="2603614"/>
                </a:lnTo>
                <a:lnTo>
                  <a:pt x="6629" y="2648216"/>
                </a:lnTo>
                <a:lnTo>
                  <a:pt x="17310" y="2691574"/>
                </a:lnTo>
                <a:lnTo>
                  <a:pt x="32613" y="2733306"/>
                </a:lnTo>
                <a:lnTo>
                  <a:pt x="52324" y="2773032"/>
                </a:lnTo>
                <a:lnTo>
                  <a:pt x="76238" y="2810383"/>
                </a:lnTo>
                <a:lnTo>
                  <a:pt x="104140" y="2844990"/>
                </a:lnTo>
                <a:lnTo>
                  <a:pt x="135813" y="2876461"/>
                </a:lnTo>
                <a:lnTo>
                  <a:pt x="171043" y="2904439"/>
                </a:lnTo>
                <a:lnTo>
                  <a:pt x="209626" y="2928531"/>
                </a:lnTo>
                <a:lnTo>
                  <a:pt x="246557" y="2946082"/>
                </a:lnTo>
                <a:lnTo>
                  <a:pt x="2139556" y="3470884"/>
                </a:lnTo>
                <a:lnTo>
                  <a:pt x="2180234" y="3474847"/>
                </a:lnTo>
                <a:lnTo>
                  <a:pt x="2225700" y="3474059"/>
                </a:lnTo>
                <a:lnTo>
                  <a:pt x="2270290" y="3468217"/>
                </a:lnTo>
                <a:lnTo>
                  <a:pt x="2313648" y="3457537"/>
                </a:lnTo>
                <a:lnTo>
                  <a:pt x="2355367" y="3442233"/>
                </a:lnTo>
                <a:lnTo>
                  <a:pt x="2395093" y="3422523"/>
                </a:lnTo>
                <a:lnTo>
                  <a:pt x="2432443" y="3398609"/>
                </a:lnTo>
                <a:lnTo>
                  <a:pt x="2434628" y="3396843"/>
                </a:lnTo>
                <a:lnTo>
                  <a:pt x="2467038" y="3370707"/>
                </a:lnTo>
                <a:lnTo>
                  <a:pt x="2498509" y="3339046"/>
                </a:lnTo>
                <a:lnTo>
                  <a:pt x="2526474" y="3303816"/>
                </a:lnTo>
                <a:lnTo>
                  <a:pt x="2550553" y="3265233"/>
                </a:lnTo>
                <a:lnTo>
                  <a:pt x="2570391" y="3223526"/>
                </a:lnTo>
                <a:lnTo>
                  <a:pt x="2571077" y="3221507"/>
                </a:lnTo>
                <a:lnTo>
                  <a:pt x="2585593" y="3178886"/>
                </a:lnTo>
                <a:lnTo>
                  <a:pt x="3069285" y="1434160"/>
                </a:lnTo>
                <a:lnTo>
                  <a:pt x="3094215" y="1344206"/>
                </a:lnTo>
                <a:lnTo>
                  <a:pt x="3137154" y="1324140"/>
                </a:lnTo>
                <a:lnTo>
                  <a:pt x="3178632" y="1301242"/>
                </a:lnTo>
                <a:lnTo>
                  <a:pt x="3183852" y="1297889"/>
                </a:lnTo>
                <a:lnTo>
                  <a:pt x="2921089" y="1225042"/>
                </a:lnTo>
                <a:lnTo>
                  <a:pt x="2921089" y="1393088"/>
                </a:lnTo>
                <a:lnTo>
                  <a:pt x="2437396" y="3137801"/>
                </a:lnTo>
                <a:lnTo>
                  <a:pt x="2421496" y="3180042"/>
                </a:lnTo>
                <a:lnTo>
                  <a:pt x="2398966" y="3217722"/>
                </a:lnTo>
                <a:lnTo>
                  <a:pt x="2370683" y="3250349"/>
                </a:lnTo>
                <a:lnTo>
                  <a:pt x="2337524" y="3277425"/>
                </a:lnTo>
                <a:lnTo>
                  <a:pt x="2300363" y="3298456"/>
                </a:lnTo>
                <a:lnTo>
                  <a:pt x="2260079" y="3312934"/>
                </a:lnTo>
                <a:lnTo>
                  <a:pt x="2217559" y="3320389"/>
                </a:lnTo>
                <a:lnTo>
                  <a:pt x="2173668" y="3320313"/>
                </a:lnTo>
                <a:lnTo>
                  <a:pt x="2129307" y="3312210"/>
                </a:lnTo>
                <a:lnTo>
                  <a:pt x="337070" y="2815336"/>
                </a:lnTo>
                <a:lnTo>
                  <a:pt x="294830" y="2799435"/>
                </a:lnTo>
                <a:lnTo>
                  <a:pt x="257149" y="2776905"/>
                </a:lnTo>
                <a:lnTo>
                  <a:pt x="224523" y="2748623"/>
                </a:lnTo>
                <a:lnTo>
                  <a:pt x="197446" y="2715463"/>
                </a:lnTo>
                <a:lnTo>
                  <a:pt x="176415" y="2678303"/>
                </a:lnTo>
                <a:lnTo>
                  <a:pt x="161925" y="2638018"/>
                </a:lnTo>
                <a:lnTo>
                  <a:pt x="154470" y="2595486"/>
                </a:lnTo>
                <a:lnTo>
                  <a:pt x="154559" y="2551582"/>
                </a:lnTo>
                <a:lnTo>
                  <a:pt x="162661" y="2507183"/>
                </a:lnTo>
                <a:lnTo>
                  <a:pt x="655929" y="727925"/>
                </a:lnTo>
                <a:lnTo>
                  <a:pt x="695147" y="705713"/>
                </a:lnTo>
                <a:lnTo>
                  <a:pt x="1045362" y="802805"/>
                </a:lnTo>
                <a:lnTo>
                  <a:pt x="1092923" y="812317"/>
                </a:lnTo>
                <a:lnTo>
                  <a:pt x="1140167" y="814717"/>
                </a:lnTo>
                <a:lnTo>
                  <a:pt x="1186459" y="810361"/>
                </a:lnTo>
                <a:lnTo>
                  <a:pt x="1231201" y="799617"/>
                </a:lnTo>
                <a:lnTo>
                  <a:pt x="1273746" y="782828"/>
                </a:lnTo>
                <a:lnTo>
                  <a:pt x="1313484" y="760336"/>
                </a:lnTo>
                <a:lnTo>
                  <a:pt x="1349794" y="732510"/>
                </a:lnTo>
                <a:lnTo>
                  <a:pt x="1382039" y="699693"/>
                </a:lnTo>
                <a:lnTo>
                  <a:pt x="1409611" y="662241"/>
                </a:lnTo>
                <a:lnTo>
                  <a:pt x="1431874" y="620509"/>
                </a:lnTo>
                <a:lnTo>
                  <a:pt x="1448219" y="574840"/>
                </a:lnTo>
                <a:lnTo>
                  <a:pt x="1545310" y="224637"/>
                </a:lnTo>
                <a:lnTo>
                  <a:pt x="1584515" y="202450"/>
                </a:lnTo>
                <a:lnTo>
                  <a:pt x="2200516" y="373240"/>
                </a:lnTo>
                <a:lnTo>
                  <a:pt x="2183993" y="406577"/>
                </a:lnTo>
                <a:lnTo>
                  <a:pt x="2169083" y="441020"/>
                </a:lnTo>
                <a:lnTo>
                  <a:pt x="2144611" y="513232"/>
                </a:lnTo>
                <a:lnTo>
                  <a:pt x="2133358" y="559879"/>
                </a:lnTo>
                <a:lnTo>
                  <a:pt x="2125383" y="606539"/>
                </a:lnTo>
                <a:lnTo>
                  <a:pt x="2120620" y="653072"/>
                </a:lnTo>
                <a:lnTo>
                  <a:pt x="2118982" y="699363"/>
                </a:lnTo>
                <a:lnTo>
                  <a:pt x="2120404" y="745274"/>
                </a:lnTo>
                <a:lnTo>
                  <a:pt x="2124811" y="790676"/>
                </a:lnTo>
                <a:lnTo>
                  <a:pt x="2132152" y="835444"/>
                </a:lnTo>
                <a:lnTo>
                  <a:pt x="2142325" y="879462"/>
                </a:lnTo>
                <a:lnTo>
                  <a:pt x="2155266" y="922578"/>
                </a:lnTo>
                <a:lnTo>
                  <a:pt x="2170900" y="964679"/>
                </a:lnTo>
                <a:lnTo>
                  <a:pt x="2189162" y="1005636"/>
                </a:lnTo>
                <a:lnTo>
                  <a:pt x="2209990" y="1045311"/>
                </a:lnTo>
                <a:lnTo>
                  <a:pt x="2233282" y="1083589"/>
                </a:lnTo>
                <a:lnTo>
                  <a:pt x="2258987" y="1120330"/>
                </a:lnTo>
                <a:lnTo>
                  <a:pt x="2287028" y="1155420"/>
                </a:lnTo>
                <a:lnTo>
                  <a:pt x="2317331" y="1188707"/>
                </a:lnTo>
                <a:lnTo>
                  <a:pt x="2349817" y="1220089"/>
                </a:lnTo>
                <a:lnTo>
                  <a:pt x="2384425" y="1249426"/>
                </a:lnTo>
                <a:lnTo>
                  <a:pt x="2421064" y="1276578"/>
                </a:lnTo>
                <a:lnTo>
                  <a:pt x="2459685" y="1301432"/>
                </a:lnTo>
                <a:lnTo>
                  <a:pt x="2500211" y="1323860"/>
                </a:lnTo>
                <a:lnTo>
                  <a:pt x="2542552" y="1343736"/>
                </a:lnTo>
                <a:lnTo>
                  <a:pt x="2586647" y="1360919"/>
                </a:lnTo>
                <a:lnTo>
                  <a:pt x="2632418" y="1375283"/>
                </a:lnTo>
                <a:lnTo>
                  <a:pt x="2681020" y="1386903"/>
                </a:lnTo>
                <a:lnTo>
                  <a:pt x="2729611" y="1394929"/>
                </a:lnTo>
                <a:lnTo>
                  <a:pt x="2778048" y="1399451"/>
                </a:lnTo>
                <a:lnTo>
                  <a:pt x="2826207" y="1400581"/>
                </a:lnTo>
                <a:lnTo>
                  <a:pt x="2873933" y="1398422"/>
                </a:lnTo>
                <a:lnTo>
                  <a:pt x="2921089" y="1393088"/>
                </a:lnTo>
                <a:lnTo>
                  <a:pt x="2921089" y="1225042"/>
                </a:lnTo>
                <a:lnTo>
                  <a:pt x="2660853" y="1152893"/>
                </a:lnTo>
                <a:lnTo>
                  <a:pt x="2638133" y="1144384"/>
                </a:lnTo>
                <a:lnTo>
                  <a:pt x="2598966" y="1116355"/>
                </a:lnTo>
                <a:lnTo>
                  <a:pt x="2318804" y="707478"/>
                </a:lnTo>
                <a:lnTo>
                  <a:pt x="2300109" y="667423"/>
                </a:lnTo>
                <a:lnTo>
                  <a:pt x="2295029" y="625055"/>
                </a:lnTo>
                <a:lnTo>
                  <a:pt x="2302967" y="583539"/>
                </a:lnTo>
                <a:lnTo>
                  <a:pt x="2323300" y="546036"/>
                </a:lnTo>
                <a:lnTo>
                  <a:pt x="2355431" y="515708"/>
                </a:lnTo>
                <a:lnTo>
                  <a:pt x="2395499" y="497052"/>
                </a:lnTo>
                <a:lnTo>
                  <a:pt x="2437866" y="491985"/>
                </a:lnTo>
                <a:lnTo>
                  <a:pt x="2479383" y="499910"/>
                </a:lnTo>
                <a:lnTo>
                  <a:pt x="2516873" y="520242"/>
                </a:lnTo>
                <a:lnTo>
                  <a:pt x="2547213" y="552399"/>
                </a:lnTo>
                <a:lnTo>
                  <a:pt x="2725089" y="814425"/>
                </a:lnTo>
                <a:lnTo>
                  <a:pt x="2942031" y="628167"/>
                </a:lnTo>
                <a:lnTo>
                  <a:pt x="2985490" y="590854"/>
                </a:lnTo>
                <a:lnTo>
                  <a:pt x="3165183" y="436575"/>
                </a:lnTo>
                <a:lnTo>
                  <a:pt x="3202851" y="413486"/>
                </a:lnTo>
                <a:lnTo>
                  <a:pt x="3244354" y="403656"/>
                </a:lnTo>
                <a:lnTo>
                  <a:pt x="3286493" y="406857"/>
                </a:lnTo>
                <a:lnTo>
                  <a:pt x="3326066" y="422846"/>
                </a:lnTo>
                <a:lnTo>
                  <a:pt x="3359848" y="451383"/>
                </a:lnTo>
                <a:lnTo>
                  <a:pt x="3382924" y="489064"/>
                </a:lnTo>
                <a:lnTo>
                  <a:pt x="3392741" y="530580"/>
                </a:lnTo>
                <a:lnTo>
                  <a:pt x="3389541" y="572706"/>
                </a:lnTo>
                <a:lnTo>
                  <a:pt x="3373564" y="612267"/>
                </a:lnTo>
                <a:lnTo>
                  <a:pt x="3345040" y="646010"/>
                </a:lnTo>
                <a:lnTo>
                  <a:pt x="2787688" y="1124610"/>
                </a:lnTo>
                <a:lnTo>
                  <a:pt x="2737002" y="1152207"/>
                </a:lnTo>
                <a:lnTo>
                  <a:pt x="2708757" y="1157452"/>
                </a:lnTo>
                <a:lnTo>
                  <a:pt x="2679496" y="1156690"/>
                </a:lnTo>
                <a:lnTo>
                  <a:pt x="2673159" y="1155890"/>
                </a:lnTo>
                <a:lnTo>
                  <a:pt x="2666974" y="1154582"/>
                </a:lnTo>
                <a:lnTo>
                  <a:pt x="3183852" y="1297889"/>
                </a:lnTo>
                <a:lnTo>
                  <a:pt x="3218484" y="1275613"/>
                </a:lnTo>
                <a:lnTo>
                  <a:pt x="3256572" y="1247343"/>
                </a:lnTo>
                <a:lnTo>
                  <a:pt x="3292729" y="1216507"/>
                </a:lnTo>
                <a:lnTo>
                  <a:pt x="3326815" y="1183182"/>
                </a:lnTo>
                <a:lnTo>
                  <a:pt x="3358680" y="1147457"/>
                </a:lnTo>
                <a:lnTo>
                  <a:pt x="3388156" y="1109421"/>
                </a:lnTo>
                <a:lnTo>
                  <a:pt x="3415093" y="1069162"/>
                </a:lnTo>
                <a:lnTo>
                  <a:pt x="3439350" y="1026744"/>
                </a:lnTo>
                <a:lnTo>
                  <a:pt x="3460775" y="982268"/>
                </a:lnTo>
                <a:lnTo>
                  <a:pt x="3479203" y="935812"/>
                </a:lnTo>
                <a:lnTo>
                  <a:pt x="3480016" y="933208"/>
                </a:lnTo>
                <a:lnTo>
                  <a:pt x="3494481" y="887450"/>
                </a:lnTo>
                <a:lnTo>
                  <a:pt x="3505733" y="840816"/>
                </a:lnTo>
                <a:lnTo>
                  <a:pt x="3513709" y="794169"/>
                </a:lnTo>
                <a:lnTo>
                  <a:pt x="3518484" y="747636"/>
                </a:lnTo>
                <a:lnTo>
                  <a:pt x="3520122" y="701357"/>
                </a:lnTo>
                <a:close/>
              </a:path>
            </a:pathLst>
          </a:custGeom>
          <a:solidFill>
            <a:srgbClr val="2E2E2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" name="object 30"/>
          <p:cNvGrpSpPr/>
          <p:nvPr/>
        </p:nvGrpSpPr>
        <p:grpSpPr>
          <a:xfrm>
            <a:off x="9960690" y="7919255"/>
            <a:ext cx="6610350" cy="1645285"/>
            <a:chOff x="9960690" y="7919255"/>
            <a:chExt cx="6610350" cy="1645285"/>
          </a:xfrm>
        </p:grpSpPr>
        <p:sp>
          <p:nvSpPr>
            <p:cNvPr id="31" name="object 31"/>
            <p:cNvSpPr/>
            <p:nvPr/>
          </p:nvSpPr>
          <p:spPr>
            <a:xfrm>
              <a:off x="9979533" y="7938305"/>
              <a:ext cx="6573520" cy="778510"/>
            </a:xfrm>
            <a:custGeom>
              <a:avLst/>
              <a:gdLst/>
              <a:ahLst/>
              <a:cxnLst/>
              <a:rect l="l" t="t" r="r" b="b"/>
              <a:pathLst>
                <a:path w="6573519" h="778509">
                  <a:moveTo>
                    <a:pt x="6122413" y="777975"/>
                  </a:moveTo>
                  <a:lnTo>
                    <a:pt x="451344" y="777975"/>
                  </a:lnTo>
                  <a:lnTo>
                    <a:pt x="398707" y="775359"/>
                  </a:lnTo>
                  <a:lnTo>
                    <a:pt x="347855" y="767702"/>
                  </a:lnTo>
                  <a:lnTo>
                    <a:pt x="299124" y="755298"/>
                  </a:lnTo>
                  <a:lnTo>
                    <a:pt x="252854" y="738439"/>
                  </a:lnTo>
                  <a:lnTo>
                    <a:pt x="209384" y="717415"/>
                  </a:lnTo>
                  <a:lnTo>
                    <a:pt x="169051" y="692519"/>
                  </a:lnTo>
                  <a:lnTo>
                    <a:pt x="132195" y="664044"/>
                  </a:lnTo>
                  <a:lnTo>
                    <a:pt x="99155" y="632280"/>
                  </a:lnTo>
                  <a:lnTo>
                    <a:pt x="70269" y="597520"/>
                  </a:lnTo>
                  <a:lnTo>
                    <a:pt x="45875" y="560055"/>
                  </a:lnTo>
                  <a:lnTo>
                    <a:pt x="26312" y="520177"/>
                  </a:lnTo>
                  <a:lnTo>
                    <a:pt x="11920" y="478179"/>
                  </a:lnTo>
                  <a:lnTo>
                    <a:pt x="3036" y="434352"/>
                  </a:lnTo>
                  <a:lnTo>
                    <a:pt x="0" y="388987"/>
                  </a:lnTo>
                  <a:lnTo>
                    <a:pt x="3036" y="343623"/>
                  </a:lnTo>
                  <a:lnTo>
                    <a:pt x="11920" y="299796"/>
                  </a:lnTo>
                  <a:lnTo>
                    <a:pt x="26312" y="257798"/>
                  </a:lnTo>
                  <a:lnTo>
                    <a:pt x="45875" y="217920"/>
                  </a:lnTo>
                  <a:lnTo>
                    <a:pt x="70269" y="180456"/>
                  </a:lnTo>
                  <a:lnTo>
                    <a:pt x="99155" y="145695"/>
                  </a:lnTo>
                  <a:lnTo>
                    <a:pt x="132195" y="113931"/>
                  </a:lnTo>
                  <a:lnTo>
                    <a:pt x="169051" y="85456"/>
                  </a:lnTo>
                  <a:lnTo>
                    <a:pt x="209384" y="60560"/>
                  </a:lnTo>
                  <a:lnTo>
                    <a:pt x="252854" y="39537"/>
                  </a:lnTo>
                  <a:lnTo>
                    <a:pt x="299124" y="22677"/>
                  </a:lnTo>
                  <a:lnTo>
                    <a:pt x="347855" y="10273"/>
                  </a:lnTo>
                  <a:lnTo>
                    <a:pt x="398707" y="2617"/>
                  </a:lnTo>
                  <a:lnTo>
                    <a:pt x="451344" y="0"/>
                  </a:lnTo>
                  <a:lnTo>
                    <a:pt x="6122413" y="0"/>
                  </a:lnTo>
                  <a:lnTo>
                    <a:pt x="6175049" y="2617"/>
                  </a:lnTo>
                  <a:lnTo>
                    <a:pt x="6225902" y="10273"/>
                  </a:lnTo>
                  <a:lnTo>
                    <a:pt x="6274632" y="22677"/>
                  </a:lnTo>
                  <a:lnTo>
                    <a:pt x="6320902" y="39537"/>
                  </a:lnTo>
                  <a:lnTo>
                    <a:pt x="6364373" y="60560"/>
                  </a:lnTo>
                  <a:lnTo>
                    <a:pt x="6404705" y="85456"/>
                  </a:lnTo>
                  <a:lnTo>
                    <a:pt x="6441560" y="113931"/>
                  </a:lnTo>
                  <a:lnTo>
                    <a:pt x="6474601" y="145695"/>
                  </a:lnTo>
                  <a:lnTo>
                    <a:pt x="6503487" y="180456"/>
                  </a:lnTo>
                  <a:lnTo>
                    <a:pt x="6527881" y="217920"/>
                  </a:lnTo>
                  <a:lnTo>
                    <a:pt x="6547443" y="257798"/>
                  </a:lnTo>
                  <a:lnTo>
                    <a:pt x="6561835" y="299796"/>
                  </a:lnTo>
                  <a:lnTo>
                    <a:pt x="6570719" y="343623"/>
                  </a:lnTo>
                  <a:lnTo>
                    <a:pt x="6573286" y="381977"/>
                  </a:lnTo>
                  <a:lnTo>
                    <a:pt x="6573286" y="395997"/>
                  </a:lnTo>
                  <a:lnTo>
                    <a:pt x="6570719" y="434352"/>
                  </a:lnTo>
                  <a:lnTo>
                    <a:pt x="6561835" y="478179"/>
                  </a:lnTo>
                  <a:lnTo>
                    <a:pt x="6547443" y="520177"/>
                  </a:lnTo>
                  <a:lnTo>
                    <a:pt x="6527881" y="560055"/>
                  </a:lnTo>
                  <a:lnTo>
                    <a:pt x="6503487" y="597520"/>
                  </a:lnTo>
                  <a:lnTo>
                    <a:pt x="6474601" y="632280"/>
                  </a:lnTo>
                  <a:lnTo>
                    <a:pt x="6441560" y="664044"/>
                  </a:lnTo>
                  <a:lnTo>
                    <a:pt x="6404705" y="692519"/>
                  </a:lnTo>
                  <a:lnTo>
                    <a:pt x="6364373" y="717415"/>
                  </a:lnTo>
                  <a:lnTo>
                    <a:pt x="6320902" y="738439"/>
                  </a:lnTo>
                  <a:lnTo>
                    <a:pt x="6274632" y="755298"/>
                  </a:lnTo>
                  <a:lnTo>
                    <a:pt x="6225902" y="767702"/>
                  </a:lnTo>
                  <a:lnTo>
                    <a:pt x="6175049" y="775359"/>
                  </a:lnTo>
                  <a:lnTo>
                    <a:pt x="6122413" y="777975"/>
                  </a:lnTo>
                  <a:close/>
                </a:path>
              </a:pathLst>
            </a:custGeom>
            <a:solidFill>
              <a:srgbClr val="64CD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979740" y="7938305"/>
              <a:ext cx="6572250" cy="778510"/>
            </a:xfrm>
            <a:custGeom>
              <a:avLst/>
              <a:gdLst/>
              <a:ahLst/>
              <a:cxnLst/>
              <a:rect l="l" t="t" r="r" b="b"/>
              <a:pathLst>
                <a:path w="6572250" h="778509">
                  <a:moveTo>
                    <a:pt x="6572041" y="408128"/>
                  </a:moveTo>
                  <a:lnTo>
                    <a:pt x="6561405" y="478148"/>
                  </a:lnTo>
                  <a:lnTo>
                    <a:pt x="6547013" y="520143"/>
                  </a:lnTo>
                  <a:lnTo>
                    <a:pt x="6527452" y="560018"/>
                  </a:lnTo>
                  <a:lnTo>
                    <a:pt x="6503059" y="597480"/>
                  </a:lnTo>
                  <a:lnTo>
                    <a:pt x="6474175" y="632238"/>
                  </a:lnTo>
                  <a:lnTo>
                    <a:pt x="6441136" y="664000"/>
                  </a:lnTo>
                  <a:lnTo>
                    <a:pt x="6404283" y="692474"/>
                  </a:lnTo>
                  <a:lnTo>
                    <a:pt x="6363953" y="717368"/>
                  </a:lnTo>
                  <a:lnTo>
                    <a:pt x="6320485" y="738390"/>
                  </a:lnTo>
                  <a:lnTo>
                    <a:pt x="6274219" y="755248"/>
                  </a:lnTo>
                  <a:lnTo>
                    <a:pt x="6225491" y="767651"/>
                  </a:lnTo>
                  <a:lnTo>
                    <a:pt x="6174642" y="775307"/>
                  </a:lnTo>
                  <a:lnTo>
                    <a:pt x="6122009" y="777924"/>
                  </a:lnTo>
                  <a:lnTo>
                    <a:pt x="451313" y="777924"/>
                  </a:lnTo>
                  <a:lnTo>
                    <a:pt x="398680" y="775307"/>
                  </a:lnTo>
                  <a:lnTo>
                    <a:pt x="347831" y="767651"/>
                  </a:lnTo>
                  <a:lnTo>
                    <a:pt x="299103" y="755248"/>
                  </a:lnTo>
                  <a:lnTo>
                    <a:pt x="252837" y="738389"/>
                  </a:lnTo>
                  <a:lnTo>
                    <a:pt x="209369" y="717367"/>
                  </a:lnTo>
                  <a:lnTo>
                    <a:pt x="169039" y="692473"/>
                  </a:lnTo>
                  <a:lnTo>
                    <a:pt x="132186" y="663999"/>
                  </a:lnTo>
                  <a:lnTo>
                    <a:pt x="99148" y="632238"/>
                  </a:lnTo>
                  <a:lnTo>
                    <a:pt x="70264" y="597480"/>
                  </a:lnTo>
                  <a:lnTo>
                    <a:pt x="45871" y="560017"/>
                  </a:lnTo>
                  <a:lnTo>
                    <a:pt x="26310" y="520142"/>
                  </a:lnTo>
                  <a:lnTo>
                    <a:pt x="11919" y="478147"/>
                  </a:lnTo>
                  <a:lnTo>
                    <a:pt x="3036" y="434323"/>
                  </a:lnTo>
                  <a:lnTo>
                    <a:pt x="0" y="388962"/>
                  </a:lnTo>
                  <a:lnTo>
                    <a:pt x="3036" y="343600"/>
                  </a:lnTo>
                  <a:lnTo>
                    <a:pt x="11919" y="299776"/>
                  </a:lnTo>
                  <a:lnTo>
                    <a:pt x="26311" y="257781"/>
                  </a:lnTo>
                  <a:lnTo>
                    <a:pt x="45872" y="217906"/>
                  </a:lnTo>
                  <a:lnTo>
                    <a:pt x="70264" y="180444"/>
                  </a:lnTo>
                  <a:lnTo>
                    <a:pt x="99148" y="145686"/>
                  </a:lnTo>
                  <a:lnTo>
                    <a:pt x="132186" y="113924"/>
                  </a:lnTo>
                  <a:lnTo>
                    <a:pt x="169039" y="85450"/>
                  </a:lnTo>
                  <a:lnTo>
                    <a:pt x="209369" y="60556"/>
                  </a:lnTo>
                  <a:lnTo>
                    <a:pt x="252837" y="39534"/>
                  </a:lnTo>
                  <a:lnTo>
                    <a:pt x="299104" y="22676"/>
                  </a:lnTo>
                  <a:lnTo>
                    <a:pt x="347831" y="10272"/>
                  </a:lnTo>
                  <a:lnTo>
                    <a:pt x="398680" y="2616"/>
                  </a:lnTo>
                  <a:lnTo>
                    <a:pt x="451313" y="0"/>
                  </a:lnTo>
                  <a:lnTo>
                    <a:pt x="6122009" y="0"/>
                  </a:lnTo>
                  <a:lnTo>
                    <a:pt x="6174642" y="2616"/>
                  </a:lnTo>
                  <a:lnTo>
                    <a:pt x="6225491" y="10272"/>
                  </a:lnTo>
                  <a:lnTo>
                    <a:pt x="6274219" y="22675"/>
                  </a:lnTo>
                  <a:lnTo>
                    <a:pt x="6320485" y="39534"/>
                  </a:lnTo>
                  <a:lnTo>
                    <a:pt x="6363953" y="60556"/>
                  </a:lnTo>
                  <a:lnTo>
                    <a:pt x="6404283" y="85450"/>
                  </a:lnTo>
                  <a:lnTo>
                    <a:pt x="6441136" y="113923"/>
                  </a:lnTo>
                  <a:lnTo>
                    <a:pt x="6474175" y="145685"/>
                  </a:lnTo>
                  <a:lnTo>
                    <a:pt x="6503059" y="180443"/>
                  </a:lnTo>
                  <a:lnTo>
                    <a:pt x="6527452" y="217905"/>
                  </a:lnTo>
                  <a:lnTo>
                    <a:pt x="6547013" y="257780"/>
                  </a:lnTo>
                  <a:lnTo>
                    <a:pt x="6561405" y="299776"/>
                  </a:lnTo>
                  <a:lnTo>
                    <a:pt x="6570288" y="343600"/>
                  </a:lnTo>
                  <a:lnTo>
                    <a:pt x="6572040" y="369796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95301" y="8716281"/>
              <a:ext cx="914399" cy="847724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10199898" y="2832365"/>
            <a:ext cx="6133465" cy="6628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200" b="1" spc="90" dirty="0">
                <a:latin typeface="Trebuchet MS"/>
                <a:cs typeface="Trebuchet MS"/>
              </a:rPr>
              <a:t>Public</a:t>
            </a:r>
            <a:r>
              <a:rPr sz="3200" b="1" spc="-135" dirty="0">
                <a:latin typeface="Trebuchet MS"/>
                <a:cs typeface="Trebuchet MS"/>
              </a:rPr>
              <a:t> </a:t>
            </a:r>
            <a:r>
              <a:rPr sz="3200" b="1" spc="215" dirty="0">
                <a:latin typeface="Trebuchet MS"/>
                <a:cs typeface="Trebuchet MS"/>
              </a:rPr>
              <a:t>Input</a:t>
            </a:r>
            <a:endParaRPr sz="3200">
              <a:latin typeface="Trebuchet MS"/>
              <a:cs typeface="Trebuchet MS"/>
            </a:endParaRPr>
          </a:p>
          <a:p>
            <a:pPr marL="1176020" marR="1168400" algn="ctr">
              <a:lnSpc>
                <a:spcPct val="177100"/>
              </a:lnSpc>
            </a:pPr>
            <a:r>
              <a:rPr sz="3200" b="1" spc="75" dirty="0">
                <a:latin typeface="Trebuchet MS"/>
                <a:cs typeface="Trebuchet MS"/>
              </a:rPr>
              <a:t>Prepare</a:t>
            </a:r>
            <a:r>
              <a:rPr sz="3200" b="1" spc="-140" dirty="0">
                <a:latin typeface="Trebuchet MS"/>
                <a:cs typeface="Trebuchet MS"/>
              </a:rPr>
              <a:t> </a:t>
            </a:r>
            <a:r>
              <a:rPr sz="3200" b="1" spc="100" dirty="0">
                <a:latin typeface="Trebuchet MS"/>
                <a:cs typeface="Trebuchet MS"/>
              </a:rPr>
              <a:t>Draft</a:t>
            </a:r>
            <a:r>
              <a:rPr sz="3200" b="1" spc="-140" dirty="0">
                <a:latin typeface="Trebuchet MS"/>
                <a:cs typeface="Trebuchet MS"/>
              </a:rPr>
              <a:t> </a:t>
            </a:r>
            <a:r>
              <a:rPr sz="3200" b="1" spc="-50" dirty="0">
                <a:latin typeface="Trebuchet MS"/>
                <a:cs typeface="Trebuchet MS"/>
              </a:rPr>
              <a:t>1 </a:t>
            </a:r>
            <a:r>
              <a:rPr sz="3200" b="1" spc="90" dirty="0">
                <a:latin typeface="Trebuchet MS"/>
                <a:cs typeface="Trebuchet MS"/>
              </a:rPr>
              <a:t>Public</a:t>
            </a:r>
            <a:r>
              <a:rPr sz="3200" b="1" spc="-135" dirty="0">
                <a:latin typeface="Trebuchet MS"/>
                <a:cs typeface="Trebuchet MS"/>
              </a:rPr>
              <a:t> </a:t>
            </a:r>
            <a:r>
              <a:rPr sz="3200" b="1" spc="215" dirty="0">
                <a:latin typeface="Trebuchet MS"/>
                <a:cs typeface="Trebuchet MS"/>
              </a:rPr>
              <a:t>Input </a:t>
            </a:r>
            <a:r>
              <a:rPr sz="3200" b="1" spc="75" dirty="0">
                <a:latin typeface="Trebuchet MS"/>
                <a:cs typeface="Trebuchet MS"/>
              </a:rPr>
              <a:t>Prepare</a:t>
            </a:r>
            <a:r>
              <a:rPr sz="3200" b="1" spc="-140" dirty="0">
                <a:latin typeface="Trebuchet MS"/>
                <a:cs typeface="Trebuchet MS"/>
              </a:rPr>
              <a:t> </a:t>
            </a:r>
            <a:r>
              <a:rPr sz="3200" b="1" spc="100" dirty="0">
                <a:latin typeface="Trebuchet MS"/>
                <a:cs typeface="Trebuchet MS"/>
              </a:rPr>
              <a:t>Draft</a:t>
            </a:r>
            <a:r>
              <a:rPr sz="3200" b="1" spc="-140" dirty="0">
                <a:latin typeface="Trebuchet MS"/>
                <a:cs typeface="Trebuchet MS"/>
              </a:rPr>
              <a:t> </a:t>
            </a:r>
            <a:r>
              <a:rPr sz="3200" b="1" spc="265" dirty="0">
                <a:latin typeface="Trebuchet MS"/>
                <a:cs typeface="Trebuchet MS"/>
              </a:rPr>
              <a:t>2 </a:t>
            </a:r>
            <a:r>
              <a:rPr sz="3200" b="1" spc="90" dirty="0">
                <a:latin typeface="Trebuchet MS"/>
                <a:cs typeface="Trebuchet MS"/>
              </a:rPr>
              <a:t>Public</a:t>
            </a:r>
            <a:r>
              <a:rPr sz="3200" b="1" spc="-135" dirty="0">
                <a:latin typeface="Trebuchet MS"/>
                <a:cs typeface="Trebuchet MS"/>
              </a:rPr>
              <a:t> </a:t>
            </a:r>
            <a:r>
              <a:rPr sz="3200" b="1" spc="215" dirty="0">
                <a:latin typeface="Trebuchet MS"/>
                <a:cs typeface="Trebuchet MS"/>
              </a:rPr>
              <a:t>Input </a:t>
            </a:r>
            <a:r>
              <a:rPr sz="3200" b="1" spc="75" dirty="0">
                <a:latin typeface="Trebuchet MS"/>
                <a:cs typeface="Trebuchet MS"/>
              </a:rPr>
              <a:t>Prepare</a:t>
            </a:r>
            <a:r>
              <a:rPr sz="3200" b="1" spc="-95" dirty="0">
                <a:latin typeface="Trebuchet MS"/>
                <a:cs typeface="Trebuchet MS"/>
              </a:rPr>
              <a:t> </a:t>
            </a:r>
            <a:r>
              <a:rPr sz="3200" b="1" dirty="0">
                <a:latin typeface="Trebuchet MS"/>
                <a:cs typeface="Trebuchet MS"/>
              </a:rPr>
              <a:t>Final</a:t>
            </a:r>
            <a:r>
              <a:rPr sz="3200" b="1" spc="-95" dirty="0">
                <a:latin typeface="Trebuchet MS"/>
                <a:cs typeface="Trebuchet MS"/>
              </a:rPr>
              <a:t> </a:t>
            </a:r>
            <a:r>
              <a:rPr sz="3200" b="1" spc="90" dirty="0">
                <a:latin typeface="Trebuchet MS"/>
                <a:cs typeface="Trebuchet MS"/>
              </a:rPr>
              <a:t>Draft</a:t>
            </a:r>
            <a:endParaRPr sz="3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960"/>
              </a:spcBef>
            </a:pPr>
            <a:r>
              <a:rPr sz="3200" b="1" spc="145" dirty="0">
                <a:latin typeface="Trebuchet MS"/>
                <a:cs typeface="Trebuchet MS"/>
              </a:rPr>
              <a:t>Adoption</a:t>
            </a:r>
            <a:r>
              <a:rPr sz="3200" b="1" spc="-145" dirty="0">
                <a:latin typeface="Trebuchet MS"/>
                <a:cs typeface="Trebuchet MS"/>
              </a:rPr>
              <a:t> </a:t>
            </a:r>
            <a:r>
              <a:rPr sz="3200" b="1" spc="140" dirty="0">
                <a:latin typeface="Trebuchet MS"/>
                <a:cs typeface="Trebuchet MS"/>
              </a:rPr>
              <a:t>of</a:t>
            </a:r>
            <a:r>
              <a:rPr sz="3200" b="1" spc="-140" dirty="0">
                <a:latin typeface="Trebuchet MS"/>
                <a:cs typeface="Trebuchet MS"/>
              </a:rPr>
              <a:t> </a:t>
            </a:r>
            <a:r>
              <a:rPr sz="3200" b="1" spc="180" dirty="0">
                <a:latin typeface="Trebuchet MS"/>
                <a:cs typeface="Trebuchet MS"/>
              </a:rPr>
              <a:t>Design</a:t>
            </a:r>
            <a:r>
              <a:rPr sz="3200" b="1" spc="-145" dirty="0">
                <a:latin typeface="Trebuchet MS"/>
                <a:cs typeface="Trebuchet MS"/>
              </a:rPr>
              <a:t> </a:t>
            </a:r>
            <a:r>
              <a:rPr sz="3200" b="1" spc="75" dirty="0">
                <a:latin typeface="Trebuchet MS"/>
                <a:cs typeface="Trebuchet MS"/>
              </a:rPr>
              <a:t>Guidelines</a:t>
            </a:r>
            <a:endParaRPr sz="3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70"/>
              </a:spcBef>
            </a:pPr>
            <a:endParaRPr sz="3200">
              <a:latin typeface="Trebuchet MS"/>
              <a:cs typeface="Trebuchet MS"/>
            </a:endParaRPr>
          </a:p>
          <a:p>
            <a:pPr marR="24765" algn="ctr">
              <a:lnSpc>
                <a:spcPct val="100000"/>
              </a:lnSpc>
            </a:pPr>
            <a:r>
              <a:rPr sz="2800" b="1" spc="50" dirty="0">
                <a:solidFill>
                  <a:srgbClr val="2E2E2E"/>
                </a:solidFill>
                <a:latin typeface="Trebuchet MS"/>
                <a:cs typeface="Trebuchet MS"/>
              </a:rPr>
              <a:t>First</a:t>
            </a:r>
            <a:r>
              <a:rPr sz="2800" b="1" spc="-130" dirty="0">
                <a:solidFill>
                  <a:srgbClr val="2E2E2E"/>
                </a:solidFill>
                <a:latin typeface="Trebuchet MS"/>
                <a:cs typeface="Trebuchet MS"/>
              </a:rPr>
              <a:t> </a:t>
            </a:r>
            <a:r>
              <a:rPr sz="2800" b="1" spc="55" dirty="0">
                <a:solidFill>
                  <a:srgbClr val="2E2E2E"/>
                </a:solidFill>
                <a:latin typeface="Trebuchet MS"/>
                <a:cs typeface="Trebuchet MS"/>
              </a:rPr>
              <a:t>Quarter</a:t>
            </a:r>
            <a:r>
              <a:rPr sz="2800" b="1" spc="-130" dirty="0">
                <a:solidFill>
                  <a:srgbClr val="2E2E2E"/>
                </a:solidFill>
                <a:latin typeface="Trebuchet MS"/>
                <a:cs typeface="Trebuchet MS"/>
              </a:rPr>
              <a:t> </a:t>
            </a:r>
            <a:r>
              <a:rPr sz="2800" b="1" spc="125" dirty="0">
                <a:solidFill>
                  <a:srgbClr val="2E2E2E"/>
                </a:solidFill>
                <a:latin typeface="Trebuchet MS"/>
                <a:cs typeface="Trebuchet MS"/>
              </a:rPr>
              <a:t>of</a:t>
            </a:r>
            <a:r>
              <a:rPr sz="2800" b="1" spc="-125" dirty="0">
                <a:solidFill>
                  <a:srgbClr val="2E2E2E"/>
                </a:solidFill>
                <a:latin typeface="Trebuchet MS"/>
                <a:cs typeface="Trebuchet MS"/>
              </a:rPr>
              <a:t> </a:t>
            </a:r>
            <a:r>
              <a:rPr sz="2800" b="1" spc="260" dirty="0">
                <a:solidFill>
                  <a:srgbClr val="2E2E2E"/>
                </a:solidFill>
                <a:latin typeface="Trebuchet MS"/>
                <a:cs typeface="Trebuchet MS"/>
              </a:rPr>
              <a:t>2025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361952" y="1411771"/>
            <a:ext cx="6231890" cy="1214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800" b="1" spc="545" dirty="0">
                <a:solidFill>
                  <a:srgbClr val="E76144"/>
                </a:solidFill>
                <a:latin typeface="Century Gothic"/>
                <a:cs typeface="Century Gothic"/>
              </a:rPr>
              <a:t>The</a:t>
            </a:r>
            <a:r>
              <a:rPr sz="7800" b="1" spc="-95" dirty="0">
                <a:solidFill>
                  <a:srgbClr val="E76144"/>
                </a:solidFill>
                <a:latin typeface="Century Gothic"/>
                <a:cs typeface="Century Gothic"/>
              </a:rPr>
              <a:t> </a:t>
            </a:r>
            <a:r>
              <a:rPr sz="7800" b="1" spc="459" dirty="0">
                <a:solidFill>
                  <a:srgbClr val="E76144"/>
                </a:solidFill>
                <a:latin typeface="Century Gothic"/>
                <a:cs typeface="Century Gothic"/>
              </a:rPr>
              <a:t>Process</a:t>
            </a:r>
            <a:endParaRPr sz="7800">
              <a:latin typeface="Century Gothic"/>
              <a:cs typeface="Century Gothic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17926332" y="3417542"/>
            <a:ext cx="381000" cy="6889115"/>
            <a:chOff x="17926332" y="3417542"/>
            <a:chExt cx="381000" cy="6889115"/>
          </a:xfrm>
        </p:grpSpPr>
        <p:sp>
          <p:nvSpPr>
            <p:cNvPr id="37" name="object 37"/>
            <p:cNvSpPr/>
            <p:nvPr/>
          </p:nvSpPr>
          <p:spPr>
            <a:xfrm>
              <a:off x="17945384" y="3436861"/>
              <a:ext cx="342900" cy="6850380"/>
            </a:xfrm>
            <a:custGeom>
              <a:avLst/>
              <a:gdLst/>
              <a:ahLst/>
              <a:cxnLst/>
              <a:rect l="l" t="t" r="r" b="b"/>
              <a:pathLst>
                <a:path w="342900" h="6850380">
                  <a:moveTo>
                    <a:pt x="0" y="0"/>
                  </a:moveTo>
                  <a:lnTo>
                    <a:pt x="342610" y="0"/>
                  </a:lnTo>
                  <a:lnTo>
                    <a:pt x="342609" y="6850138"/>
                  </a:lnTo>
                  <a:lnTo>
                    <a:pt x="0" y="6850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61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7945382" y="3436592"/>
              <a:ext cx="342900" cy="6851015"/>
            </a:xfrm>
            <a:custGeom>
              <a:avLst/>
              <a:gdLst/>
              <a:ahLst/>
              <a:cxnLst/>
              <a:rect l="l" t="t" r="r" b="b"/>
              <a:pathLst>
                <a:path w="342900" h="6851015">
                  <a:moveTo>
                    <a:pt x="0" y="6850406"/>
                  </a:moveTo>
                  <a:lnTo>
                    <a:pt x="0" y="0"/>
                  </a:lnTo>
                  <a:lnTo>
                    <a:pt x="342602" y="0"/>
                  </a:lnTo>
                  <a:lnTo>
                    <a:pt x="342602" y="6850406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-18958" y="9925340"/>
            <a:ext cx="11340465" cy="381000"/>
            <a:chOff x="-18958" y="9925340"/>
            <a:chExt cx="11340465" cy="381000"/>
          </a:xfrm>
        </p:grpSpPr>
        <p:sp>
          <p:nvSpPr>
            <p:cNvPr id="40" name="object 40"/>
            <p:cNvSpPr/>
            <p:nvPr/>
          </p:nvSpPr>
          <p:spPr>
            <a:xfrm>
              <a:off x="0" y="9944390"/>
              <a:ext cx="11302365" cy="342900"/>
            </a:xfrm>
            <a:custGeom>
              <a:avLst/>
              <a:gdLst/>
              <a:ahLst/>
              <a:cxnLst/>
              <a:rect l="l" t="t" r="r" b="b"/>
              <a:pathLst>
                <a:path w="11302365" h="342900">
                  <a:moveTo>
                    <a:pt x="11302086" y="342609"/>
                  </a:moveTo>
                  <a:lnTo>
                    <a:pt x="0" y="342609"/>
                  </a:lnTo>
                  <a:lnTo>
                    <a:pt x="0" y="0"/>
                  </a:lnTo>
                  <a:lnTo>
                    <a:pt x="11302086" y="0"/>
                  </a:lnTo>
                  <a:lnTo>
                    <a:pt x="11302086" y="342609"/>
                  </a:lnTo>
                  <a:close/>
                </a:path>
              </a:pathLst>
            </a:custGeom>
            <a:solidFill>
              <a:srgbClr val="E761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1" y="9944390"/>
              <a:ext cx="11302365" cy="342900"/>
            </a:xfrm>
            <a:custGeom>
              <a:avLst/>
              <a:gdLst/>
              <a:ahLst/>
              <a:cxnLst/>
              <a:rect l="l" t="t" r="r" b="b"/>
              <a:pathLst>
                <a:path w="11302365" h="342900">
                  <a:moveTo>
                    <a:pt x="0" y="0"/>
                  </a:moveTo>
                  <a:lnTo>
                    <a:pt x="11302121" y="0"/>
                  </a:lnTo>
                  <a:lnTo>
                    <a:pt x="11302121" y="342602"/>
                  </a:lnTo>
                  <a:lnTo>
                    <a:pt x="0" y="342602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85110" y="1536066"/>
            <a:ext cx="0" cy="7310120"/>
          </a:xfrm>
          <a:custGeom>
            <a:avLst/>
            <a:gdLst/>
            <a:ahLst/>
            <a:cxnLst/>
            <a:rect l="l" t="t" r="r" b="b"/>
            <a:pathLst>
              <a:path h="7310120">
                <a:moveTo>
                  <a:pt x="0" y="0"/>
                </a:moveTo>
                <a:lnTo>
                  <a:pt x="0" y="7309939"/>
                </a:lnTo>
              </a:path>
            </a:pathLst>
          </a:custGeom>
          <a:ln w="19049">
            <a:solidFill>
              <a:srgbClr val="1B1B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19050" y="0"/>
            <a:ext cx="9039225" cy="10306050"/>
            <a:chOff x="-19050" y="0"/>
            <a:chExt cx="9039225" cy="1030605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001125" cy="9944735"/>
            </a:xfrm>
            <a:custGeom>
              <a:avLst/>
              <a:gdLst/>
              <a:ahLst/>
              <a:cxnLst/>
              <a:rect l="l" t="t" r="r" b="b"/>
              <a:pathLst>
                <a:path w="9001125" h="9944735">
                  <a:moveTo>
                    <a:pt x="0" y="9944390"/>
                  </a:moveTo>
                  <a:lnTo>
                    <a:pt x="9001124" y="9944390"/>
                  </a:lnTo>
                  <a:lnTo>
                    <a:pt x="9001124" y="0"/>
                  </a:lnTo>
                  <a:lnTo>
                    <a:pt x="0" y="0"/>
                  </a:lnTo>
                  <a:lnTo>
                    <a:pt x="0" y="9944390"/>
                  </a:lnTo>
                  <a:close/>
                </a:path>
              </a:pathLst>
            </a:custGeom>
            <a:solidFill>
              <a:srgbClr val="E761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192841"/>
              <a:ext cx="8998405" cy="609415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4192841"/>
              <a:ext cx="9001125" cy="6094730"/>
            </a:xfrm>
            <a:custGeom>
              <a:avLst/>
              <a:gdLst/>
              <a:ahLst/>
              <a:cxnLst/>
              <a:rect l="l" t="t" r="r" b="b"/>
              <a:pathLst>
                <a:path w="9001125" h="6094730">
                  <a:moveTo>
                    <a:pt x="68" y="0"/>
                  </a:moveTo>
                  <a:lnTo>
                    <a:pt x="6943189" y="0"/>
                  </a:lnTo>
                  <a:lnTo>
                    <a:pt x="7000721" y="534"/>
                  </a:lnTo>
                  <a:lnTo>
                    <a:pt x="7057866" y="2133"/>
                  </a:lnTo>
                  <a:lnTo>
                    <a:pt x="7114604" y="4779"/>
                  </a:lnTo>
                  <a:lnTo>
                    <a:pt x="7170914" y="8461"/>
                  </a:lnTo>
                  <a:lnTo>
                    <a:pt x="7226774" y="13163"/>
                  </a:lnTo>
                  <a:lnTo>
                    <a:pt x="7282164" y="18871"/>
                  </a:lnTo>
                  <a:lnTo>
                    <a:pt x="7337064" y="25572"/>
                  </a:lnTo>
                  <a:lnTo>
                    <a:pt x="7391453" y="33252"/>
                  </a:lnTo>
                  <a:lnTo>
                    <a:pt x="7445310" y="41896"/>
                  </a:lnTo>
                  <a:lnTo>
                    <a:pt x="7498613" y="51490"/>
                  </a:lnTo>
                  <a:lnTo>
                    <a:pt x="7551343" y="62021"/>
                  </a:lnTo>
                  <a:lnTo>
                    <a:pt x="7603479" y="73474"/>
                  </a:lnTo>
                  <a:lnTo>
                    <a:pt x="7655000" y="85835"/>
                  </a:lnTo>
                  <a:lnTo>
                    <a:pt x="7705885" y="99090"/>
                  </a:lnTo>
                  <a:lnTo>
                    <a:pt x="7756113" y="113225"/>
                  </a:lnTo>
                  <a:lnTo>
                    <a:pt x="7805664" y="128227"/>
                  </a:lnTo>
                  <a:lnTo>
                    <a:pt x="7854517" y="144080"/>
                  </a:lnTo>
                  <a:lnTo>
                    <a:pt x="7902651" y="160771"/>
                  </a:lnTo>
                  <a:lnTo>
                    <a:pt x="7950045" y="178287"/>
                  </a:lnTo>
                  <a:lnTo>
                    <a:pt x="7996679" y="196612"/>
                  </a:lnTo>
                  <a:lnTo>
                    <a:pt x="8042532" y="215733"/>
                  </a:lnTo>
                  <a:lnTo>
                    <a:pt x="8087583" y="235636"/>
                  </a:lnTo>
                  <a:lnTo>
                    <a:pt x="8131812" y="256306"/>
                  </a:lnTo>
                  <a:lnTo>
                    <a:pt x="8175197" y="277730"/>
                  </a:lnTo>
                  <a:lnTo>
                    <a:pt x="8217718" y="299894"/>
                  </a:lnTo>
                  <a:lnTo>
                    <a:pt x="8259354" y="322783"/>
                  </a:lnTo>
                  <a:lnTo>
                    <a:pt x="8300085" y="346384"/>
                  </a:lnTo>
                  <a:lnTo>
                    <a:pt x="8339890" y="370683"/>
                  </a:lnTo>
                  <a:lnTo>
                    <a:pt x="8378747" y="395664"/>
                  </a:lnTo>
                  <a:lnTo>
                    <a:pt x="8416636" y="421316"/>
                  </a:lnTo>
                  <a:lnTo>
                    <a:pt x="8453537" y="447622"/>
                  </a:lnTo>
                  <a:lnTo>
                    <a:pt x="8489429" y="474570"/>
                  </a:lnTo>
                  <a:lnTo>
                    <a:pt x="8524290" y="502145"/>
                  </a:lnTo>
                  <a:lnTo>
                    <a:pt x="8558100" y="530334"/>
                  </a:lnTo>
                  <a:lnTo>
                    <a:pt x="8590839" y="559121"/>
                  </a:lnTo>
                  <a:lnTo>
                    <a:pt x="8622486" y="588494"/>
                  </a:lnTo>
                  <a:lnTo>
                    <a:pt x="8653020" y="618438"/>
                  </a:lnTo>
                  <a:lnTo>
                    <a:pt x="8682419" y="648939"/>
                  </a:lnTo>
                  <a:lnTo>
                    <a:pt x="8710664" y="679983"/>
                  </a:lnTo>
                  <a:lnTo>
                    <a:pt x="8737734" y="711556"/>
                  </a:lnTo>
                  <a:lnTo>
                    <a:pt x="8763607" y="743643"/>
                  </a:lnTo>
                  <a:lnTo>
                    <a:pt x="8788264" y="776232"/>
                  </a:lnTo>
                  <a:lnTo>
                    <a:pt x="8811683" y="809307"/>
                  </a:lnTo>
                  <a:lnTo>
                    <a:pt x="8833844" y="842856"/>
                  </a:lnTo>
                  <a:lnTo>
                    <a:pt x="8854725" y="876863"/>
                  </a:lnTo>
                  <a:lnTo>
                    <a:pt x="8874307" y="911315"/>
                  </a:lnTo>
                  <a:lnTo>
                    <a:pt x="8892568" y="946197"/>
                  </a:lnTo>
                  <a:lnTo>
                    <a:pt x="8909487" y="981496"/>
                  </a:lnTo>
                  <a:lnTo>
                    <a:pt x="8925044" y="1017198"/>
                  </a:lnTo>
                  <a:lnTo>
                    <a:pt x="8939219" y="1053288"/>
                  </a:lnTo>
                  <a:lnTo>
                    <a:pt x="8951989" y="1089753"/>
                  </a:lnTo>
                  <a:lnTo>
                    <a:pt x="8963335" y="1126579"/>
                  </a:lnTo>
                  <a:lnTo>
                    <a:pt x="8973236" y="1163750"/>
                  </a:lnTo>
                  <a:lnTo>
                    <a:pt x="8981670" y="1201254"/>
                  </a:lnTo>
                  <a:lnTo>
                    <a:pt x="8988618" y="1239076"/>
                  </a:lnTo>
                  <a:lnTo>
                    <a:pt x="8994058" y="1277203"/>
                  </a:lnTo>
                  <a:lnTo>
                    <a:pt x="8997970" y="1315619"/>
                  </a:lnTo>
                  <a:lnTo>
                    <a:pt x="9000332" y="1354312"/>
                  </a:lnTo>
                  <a:lnTo>
                    <a:pt x="9001124" y="1393265"/>
                  </a:lnTo>
                  <a:lnTo>
                    <a:pt x="9001055" y="6094157"/>
                  </a:lnTo>
                  <a:lnTo>
                    <a:pt x="0" y="6094064"/>
                  </a:lnTo>
                  <a:lnTo>
                    <a:pt x="68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16000" y="1369362"/>
            <a:ext cx="6307455" cy="2122805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12700" marR="5080">
              <a:lnSpc>
                <a:spcPts val="7880"/>
              </a:lnSpc>
              <a:spcBef>
                <a:spcPts val="955"/>
              </a:spcBef>
            </a:pPr>
            <a:r>
              <a:rPr sz="7200" spc="105" dirty="0">
                <a:solidFill>
                  <a:srgbClr val="FFFFFF"/>
                </a:solidFill>
              </a:rPr>
              <a:t>Local</a:t>
            </a:r>
            <a:r>
              <a:rPr sz="7200" spc="-90" dirty="0">
                <a:solidFill>
                  <a:srgbClr val="FFFFFF"/>
                </a:solidFill>
              </a:rPr>
              <a:t> </a:t>
            </a:r>
            <a:r>
              <a:rPr sz="7200" spc="315" dirty="0">
                <a:solidFill>
                  <a:srgbClr val="FFFFFF"/>
                </a:solidFill>
              </a:rPr>
              <a:t>Historic </a:t>
            </a:r>
            <a:r>
              <a:rPr sz="7200" spc="415" dirty="0">
                <a:solidFill>
                  <a:srgbClr val="FFFFFF"/>
                </a:solidFill>
              </a:rPr>
              <a:t>Districts</a:t>
            </a:r>
            <a:endParaRPr sz="7200"/>
          </a:p>
        </p:txBody>
      </p:sp>
      <p:sp>
        <p:nvSpPr>
          <p:cNvPr id="8" name="object 8"/>
          <p:cNvSpPr txBox="1"/>
          <p:nvPr/>
        </p:nvSpPr>
        <p:spPr>
          <a:xfrm>
            <a:off x="10915104" y="7131489"/>
            <a:ext cx="5819140" cy="1556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000" b="1" spc="85" dirty="0">
                <a:latin typeface="Trebuchet MS"/>
                <a:cs typeface="Trebuchet MS"/>
              </a:rPr>
              <a:t>Certificate</a:t>
            </a:r>
            <a:r>
              <a:rPr sz="3000" b="1" spc="-125" dirty="0">
                <a:latin typeface="Trebuchet MS"/>
                <a:cs typeface="Trebuchet MS"/>
              </a:rPr>
              <a:t> </a:t>
            </a:r>
            <a:r>
              <a:rPr sz="3000" b="1" spc="140" dirty="0">
                <a:latin typeface="Trebuchet MS"/>
                <a:cs typeface="Trebuchet MS"/>
              </a:rPr>
              <a:t>of</a:t>
            </a:r>
            <a:r>
              <a:rPr sz="3000" b="1" spc="-125" dirty="0">
                <a:latin typeface="Trebuchet MS"/>
                <a:cs typeface="Trebuchet MS"/>
              </a:rPr>
              <a:t> </a:t>
            </a:r>
            <a:r>
              <a:rPr sz="3000" b="1" spc="114" dirty="0">
                <a:latin typeface="Trebuchet MS"/>
                <a:cs typeface="Trebuchet MS"/>
              </a:rPr>
              <a:t>Appropriateness </a:t>
            </a:r>
            <a:r>
              <a:rPr sz="3000" b="1" spc="65" dirty="0">
                <a:latin typeface="Trebuchet MS"/>
                <a:cs typeface="Trebuchet MS"/>
              </a:rPr>
              <a:t>Required</a:t>
            </a:r>
            <a:endParaRPr sz="3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975"/>
              </a:spcBef>
            </a:pPr>
            <a:r>
              <a:rPr sz="2400" spc="-40" dirty="0">
                <a:latin typeface="Trebuchet MS"/>
                <a:cs typeface="Trebuchet MS"/>
              </a:rPr>
              <a:t>All</a:t>
            </a:r>
            <a:r>
              <a:rPr sz="2400" spc="-120" dirty="0">
                <a:latin typeface="Trebuchet MS"/>
                <a:cs typeface="Trebuchet MS"/>
              </a:rPr>
              <a:t> </a:t>
            </a:r>
            <a:r>
              <a:rPr sz="2400" spc="145" dirty="0">
                <a:latin typeface="Trebuchet MS"/>
                <a:cs typeface="Trebuchet MS"/>
              </a:rPr>
              <a:t>changes</a:t>
            </a:r>
            <a:r>
              <a:rPr sz="2400" spc="-114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visible</a:t>
            </a:r>
            <a:r>
              <a:rPr sz="2400" spc="-114" dirty="0">
                <a:latin typeface="Trebuchet MS"/>
                <a:cs typeface="Trebuchet MS"/>
              </a:rPr>
              <a:t> </a:t>
            </a:r>
            <a:r>
              <a:rPr sz="2400" spc="75" dirty="0">
                <a:latin typeface="Trebuchet MS"/>
                <a:cs typeface="Trebuchet MS"/>
              </a:rPr>
              <a:t>from</a:t>
            </a:r>
            <a:r>
              <a:rPr sz="2400" spc="-114" dirty="0">
                <a:latin typeface="Trebuchet MS"/>
                <a:cs typeface="Trebuchet MS"/>
              </a:rPr>
              <a:t> </a:t>
            </a:r>
            <a:r>
              <a:rPr sz="2400" spc="50" dirty="0">
                <a:latin typeface="Trebuchet MS"/>
                <a:cs typeface="Trebuchet MS"/>
              </a:rPr>
              <a:t>a</a:t>
            </a:r>
            <a:r>
              <a:rPr sz="2400" spc="-114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public</a:t>
            </a:r>
            <a:r>
              <a:rPr sz="2400" spc="-114" dirty="0">
                <a:latin typeface="Trebuchet MS"/>
                <a:cs typeface="Trebuchet MS"/>
              </a:rPr>
              <a:t> </a:t>
            </a:r>
            <a:r>
              <a:rPr sz="2400" spc="210" dirty="0">
                <a:latin typeface="Trebuchet MS"/>
                <a:cs typeface="Trebuchet MS"/>
              </a:rPr>
              <a:t>ROW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982470" y="1670377"/>
            <a:ext cx="52387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spc="-25" dirty="0">
                <a:solidFill>
                  <a:srgbClr val="64CDBA"/>
                </a:solidFill>
                <a:latin typeface="Century Gothic"/>
                <a:cs typeface="Century Gothic"/>
              </a:rPr>
              <a:t>01</a:t>
            </a:r>
            <a:endParaRPr sz="35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915104" y="1644914"/>
            <a:ext cx="4963160" cy="1518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110" dirty="0">
                <a:latin typeface="Trebuchet MS"/>
                <a:cs typeface="Trebuchet MS"/>
              </a:rPr>
              <a:t>Protect</a:t>
            </a:r>
            <a:r>
              <a:rPr sz="3000" b="1" spc="-130" dirty="0">
                <a:latin typeface="Trebuchet MS"/>
                <a:cs typeface="Trebuchet MS"/>
              </a:rPr>
              <a:t> </a:t>
            </a:r>
            <a:r>
              <a:rPr sz="3000" b="1" spc="75" dirty="0">
                <a:latin typeface="Trebuchet MS"/>
                <a:cs typeface="Trebuchet MS"/>
              </a:rPr>
              <a:t>historic</a:t>
            </a:r>
            <a:r>
              <a:rPr sz="3000" b="1" spc="-130" dirty="0">
                <a:latin typeface="Trebuchet MS"/>
                <a:cs typeface="Trebuchet MS"/>
              </a:rPr>
              <a:t> </a:t>
            </a:r>
            <a:r>
              <a:rPr sz="3000" b="1" spc="120" dirty="0">
                <a:latin typeface="Trebuchet MS"/>
                <a:cs typeface="Trebuchet MS"/>
              </a:rPr>
              <a:t>resources</a:t>
            </a:r>
            <a:endParaRPr sz="3000">
              <a:latin typeface="Trebuchet MS"/>
              <a:cs typeface="Trebuchet MS"/>
            </a:endParaRPr>
          </a:p>
          <a:p>
            <a:pPr marL="12700" marR="40640">
              <a:lnSpc>
                <a:spcPct val="114599"/>
              </a:lnSpc>
              <a:spcBef>
                <a:spcPts val="1550"/>
              </a:spcBef>
            </a:pPr>
            <a:r>
              <a:rPr sz="2400" spc="90" dirty="0">
                <a:latin typeface="Trebuchet MS"/>
                <a:cs typeface="Trebuchet MS"/>
              </a:rPr>
              <a:t>Prevents</a:t>
            </a:r>
            <a:r>
              <a:rPr sz="2400" spc="-150" dirty="0">
                <a:latin typeface="Trebuchet MS"/>
                <a:cs typeface="Trebuchet MS"/>
              </a:rPr>
              <a:t> </a:t>
            </a:r>
            <a:r>
              <a:rPr sz="2400" spc="-30" dirty="0">
                <a:latin typeface="Trebuchet MS"/>
                <a:cs typeface="Trebuchet MS"/>
              </a:rPr>
              <a:t>demolition,</a:t>
            </a:r>
            <a:r>
              <a:rPr sz="2400" spc="-145" dirty="0">
                <a:latin typeface="Trebuchet MS"/>
                <a:cs typeface="Trebuchet MS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inappropriate alterations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982470" y="4412598"/>
            <a:ext cx="61150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spc="305" dirty="0">
                <a:solidFill>
                  <a:srgbClr val="64CDBA"/>
                </a:solidFill>
                <a:latin typeface="Century Gothic"/>
                <a:cs typeface="Century Gothic"/>
              </a:rPr>
              <a:t>02</a:t>
            </a:r>
            <a:endParaRPr sz="35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915104" y="4387134"/>
            <a:ext cx="5839460" cy="1518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110" dirty="0">
                <a:latin typeface="Trebuchet MS"/>
                <a:cs typeface="Trebuchet MS"/>
              </a:rPr>
              <a:t>Ensure</a:t>
            </a:r>
            <a:r>
              <a:rPr sz="3000" b="1" spc="-135" dirty="0">
                <a:latin typeface="Trebuchet MS"/>
                <a:cs typeface="Trebuchet MS"/>
              </a:rPr>
              <a:t> </a:t>
            </a:r>
            <a:r>
              <a:rPr sz="3000" b="1" spc="114" dirty="0">
                <a:latin typeface="Trebuchet MS"/>
                <a:cs typeface="Trebuchet MS"/>
              </a:rPr>
              <a:t>compatible</a:t>
            </a:r>
            <a:r>
              <a:rPr sz="3000" b="1" spc="-135" dirty="0">
                <a:latin typeface="Trebuchet MS"/>
                <a:cs typeface="Trebuchet MS"/>
              </a:rPr>
              <a:t> </a:t>
            </a:r>
            <a:r>
              <a:rPr sz="3000" b="1" spc="175" dirty="0">
                <a:latin typeface="Trebuchet MS"/>
                <a:cs typeface="Trebuchet MS"/>
              </a:rPr>
              <a:t>new</a:t>
            </a:r>
            <a:r>
              <a:rPr sz="3000" b="1" spc="-130" dirty="0">
                <a:latin typeface="Trebuchet MS"/>
                <a:cs typeface="Trebuchet MS"/>
              </a:rPr>
              <a:t> </a:t>
            </a:r>
            <a:r>
              <a:rPr sz="3000" b="1" spc="160" dirty="0">
                <a:latin typeface="Trebuchet MS"/>
                <a:cs typeface="Trebuchet MS"/>
              </a:rPr>
              <a:t>design</a:t>
            </a:r>
            <a:endParaRPr sz="3000">
              <a:latin typeface="Trebuchet MS"/>
              <a:cs typeface="Trebuchet MS"/>
            </a:endParaRPr>
          </a:p>
          <a:p>
            <a:pPr marL="12700" marR="64769">
              <a:lnSpc>
                <a:spcPct val="114599"/>
              </a:lnSpc>
              <a:spcBef>
                <a:spcPts val="1550"/>
              </a:spcBef>
            </a:pPr>
            <a:r>
              <a:rPr sz="2400" spc="85" dirty="0">
                <a:latin typeface="Trebuchet MS"/>
                <a:cs typeface="Trebuchet MS"/>
              </a:rPr>
              <a:t>Preserving</a:t>
            </a:r>
            <a:r>
              <a:rPr sz="2400" spc="-13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the</a:t>
            </a:r>
            <a:r>
              <a:rPr sz="2400" spc="-125" dirty="0">
                <a:latin typeface="Trebuchet MS"/>
                <a:cs typeface="Trebuchet MS"/>
              </a:rPr>
              <a:t> </a:t>
            </a:r>
            <a:r>
              <a:rPr sz="2400" spc="105" dirty="0">
                <a:latin typeface="Trebuchet MS"/>
                <a:cs typeface="Trebuchet MS"/>
              </a:rPr>
              <a:t>past</a:t>
            </a:r>
            <a:r>
              <a:rPr sz="2400" spc="-13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while</a:t>
            </a:r>
            <a:r>
              <a:rPr sz="2400" spc="-125" dirty="0">
                <a:latin typeface="Trebuchet MS"/>
                <a:cs typeface="Trebuchet MS"/>
              </a:rPr>
              <a:t> </a:t>
            </a:r>
            <a:r>
              <a:rPr sz="2400" spc="95" dirty="0">
                <a:latin typeface="Trebuchet MS"/>
                <a:cs typeface="Trebuchet MS"/>
              </a:rPr>
              <a:t>embracing</a:t>
            </a:r>
            <a:r>
              <a:rPr sz="2400" spc="-125" dirty="0">
                <a:latin typeface="Trebuchet MS"/>
                <a:cs typeface="Trebuchet MS"/>
              </a:rPr>
              <a:t> </a:t>
            </a:r>
            <a:r>
              <a:rPr sz="2400" spc="-25" dirty="0">
                <a:latin typeface="Trebuchet MS"/>
                <a:cs typeface="Trebuchet MS"/>
              </a:rPr>
              <a:t>the </a:t>
            </a:r>
            <a:r>
              <a:rPr sz="2400" spc="-10" dirty="0">
                <a:latin typeface="Trebuchet MS"/>
                <a:cs typeface="Trebuchet MS"/>
              </a:rPr>
              <a:t>future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982470" y="7154819"/>
            <a:ext cx="61785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spc="335" dirty="0">
                <a:solidFill>
                  <a:srgbClr val="64CDBA"/>
                </a:solidFill>
                <a:latin typeface="Century Gothic"/>
                <a:cs typeface="Century Gothic"/>
              </a:rPr>
              <a:t>03</a:t>
            </a:r>
            <a:endParaRPr sz="3500">
              <a:latin typeface="Century Gothic"/>
              <a:cs typeface="Century Gothic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-18958" y="9925340"/>
            <a:ext cx="11340465" cy="381000"/>
            <a:chOff x="-18958" y="9925340"/>
            <a:chExt cx="11340465" cy="381000"/>
          </a:xfrm>
        </p:grpSpPr>
        <p:sp>
          <p:nvSpPr>
            <p:cNvPr id="15" name="object 15"/>
            <p:cNvSpPr/>
            <p:nvPr/>
          </p:nvSpPr>
          <p:spPr>
            <a:xfrm>
              <a:off x="0" y="9944390"/>
              <a:ext cx="11302365" cy="342900"/>
            </a:xfrm>
            <a:custGeom>
              <a:avLst/>
              <a:gdLst/>
              <a:ahLst/>
              <a:cxnLst/>
              <a:rect l="l" t="t" r="r" b="b"/>
              <a:pathLst>
                <a:path w="11302365" h="342900">
                  <a:moveTo>
                    <a:pt x="11302086" y="342609"/>
                  </a:moveTo>
                  <a:lnTo>
                    <a:pt x="0" y="342609"/>
                  </a:lnTo>
                  <a:lnTo>
                    <a:pt x="0" y="0"/>
                  </a:lnTo>
                  <a:lnTo>
                    <a:pt x="11302086" y="0"/>
                  </a:lnTo>
                  <a:lnTo>
                    <a:pt x="11302086" y="342609"/>
                  </a:lnTo>
                  <a:close/>
                </a:path>
              </a:pathLst>
            </a:custGeom>
            <a:solidFill>
              <a:srgbClr val="64CD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1" y="9944390"/>
              <a:ext cx="11302365" cy="342900"/>
            </a:xfrm>
            <a:custGeom>
              <a:avLst/>
              <a:gdLst/>
              <a:ahLst/>
              <a:cxnLst/>
              <a:rect l="l" t="t" r="r" b="b"/>
              <a:pathLst>
                <a:path w="11302365" h="342900">
                  <a:moveTo>
                    <a:pt x="0" y="0"/>
                  </a:moveTo>
                  <a:lnTo>
                    <a:pt x="11302121" y="0"/>
                  </a:lnTo>
                  <a:lnTo>
                    <a:pt x="11302121" y="342602"/>
                  </a:lnTo>
                  <a:lnTo>
                    <a:pt x="0" y="342602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17926332" y="3417542"/>
            <a:ext cx="381000" cy="6889115"/>
            <a:chOff x="17926332" y="3417542"/>
            <a:chExt cx="381000" cy="6889115"/>
          </a:xfrm>
        </p:grpSpPr>
        <p:sp>
          <p:nvSpPr>
            <p:cNvPr id="18" name="object 18"/>
            <p:cNvSpPr/>
            <p:nvPr/>
          </p:nvSpPr>
          <p:spPr>
            <a:xfrm>
              <a:off x="17945384" y="3436861"/>
              <a:ext cx="342900" cy="6850380"/>
            </a:xfrm>
            <a:custGeom>
              <a:avLst/>
              <a:gdLst/>
              <a:ahLst/>
              <a:cxnLst/>
              <a:rect l="l" t="t" r="r" b="b"/>
              <a:pathLst>
                <a:path w="342900" h="6850380">
                  <a:moveTo>
                    <a:pt x="0" y="0"/>
                  </a:moveTo>
                  <a:lnTo>
                    <a:pt x="342610" y="0"/>
                  </a:lnTo>
                  <a:lnTo>
                    <a:pt x="342609" y="6850138"/>
                  </a:lnTo>
                  <a:lnTo>
                    <a:pt x="0" y="6850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CD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945382" y="3436592"/>
              <a:ext cx="342900" cy="6851015"/>
            </a:xfrm>
            <a:custGeom>
              <a:avLst/>
              <a:gdLst/>
              <a:ahLst/>
              <a:cxnLst/>
              <a:rect l="l" t="t" r="r" b="b"/>
              <a:pathLst>
                <a:path w="342900" h="6851015">
                  <a:moveTo>
                    <a:pt x="0" y="6850406"/>
                  </a:moveTo>
                  <a:lnTo>
                    <a:pt x="0" y="0"/>
                  </a:lnTo>
                  <a:lnTo>
                    <a:pt x="342602" y="0"/>
                  </a:lnTo>
                  <a:lnTo>
                    <a:pt x="342602" y="6850406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35868" y="524198"/>
            <a:ext cx="6038850" cy="2228850"/>
            <a:chOff x="9535868" y="524198"/>
            <a:chExt cx="6038850" cy="2228850"/>
          </a:xfrm>
        </p:grpSpPr>
        <p:sp>
          <p:nvSpPr>
            <p:cNvPr id="3" name="object 3"/>
            <p:cNvSpPr/>
            <p:nvPr/>
          </p:nvSpPr>
          <p:spPr>
            <a:xfrm>
              <a:off x="9554918" y="543248"/>
              <a:ext cx="6004560" cy="2190750"/>
            </a:xfrm>
            <a:custGeom>
              <a:avLst/>
              <a:gdLst/>
              <a:ahLst/>
              <a:cxnLst/>
              <a:rect l="l" t="t" r="r" b="b"/>
              <a:pathLst>
                <a:path w="6004559" h="2190750">
                  <a:moveTo>
                    <a:pt x="5766420" y="2190420"/>
                  </a:moveTo>
                  <a:lnTo>
                    <a:pt x="238124" y="2190420"/>
                  </a:lnTo>
                  <a:lnTo>
                    <a:pt x="190134" y="2185583"/>
                  </a:lnTo>
                  <a:lnTo>
                    <a:pt x="145436" y="2171707"/>
                  </a:lnTo>
                  <a:lnTo>
                    <a:pt x="104987" y="2149752"/>
                  </a:lnTo>
                  <a:lnTo>
                    <a:pt x="69745" y="2120675"/>
                  </a:lnTo>
                  <a:lnTo>
                    <a:pt x="40668" y="2085433"/>
                  </a:lnTo>
                  <a:lnTo>
                    <a:pt x="18713" y="2044984"/>
                  </a:lnTo>
                  <a:lnTo>
                    <a:pt x="4837" y="2000286"/>
                  </a:lnTo>
                  <a:lnTo>
                    <a:pt x="0" y="1952295"/>
                  </a:lnTo>
                  <a:lnTo>
                    <a:pt x="0" y="238124"/>
                  </a:lnTo>
                  <a:lnTo>
                    <a:pt x="4837" y="190134"/>
                  </a:lnTo>
                  <a:lnTo>
                    <a:pt x="18713" y="145435"/>
                  </a:lnTo>
                  <a:lnTo>
                    <a:pt x="40668" y="104987"/>
                  </a:lnTo>
                  <a:lnTo>
                    <a:pt x="69745" y="69745"/>
                  </a:lnTo>
                  <a:lnTo>
                    <a:pt x="104987" y="40668"/>
                  </a:lnTo>
                  <a:lnTo>
                    <a:pt x="145436" y="18713"/>
                  </a:lnTo>
                  <a:lnTo>
                    <a:pt x="190134" y="4837"/>
                  </a:lnTo>
                  <a:lnTo>
                    <a:pt x="238124" y="0"/>
                  </a:lnTo>
                  <a:lnTo>
                    <a:pt x="5766420" y="0"/>
                  </a:lnTo>
                  <a:lnTo>
                    <a:pt x="5814411" y="4837"/>
                  </a:lnTo>
                  <a:lnTo>
                    <a:pt x="5859110" y="18713"/>
                  </a:lnTo>
                  <a:lnTo>
                    <a:pt x="5899559" y="40668"/>
                  </a:lnTo>
                  <a:lnTo>
                    <a:pt x="5934801" y="69745"/>
                  </a:lnTo>
                  <a:lnTo>
                    <a:pt x="5963878" y="104987"/>
                  </a:lnTo>
                  <a:lnTo>
                    <a:pt x="5985833" y="145435"/>
                  </a:lnTo>
                  <a:lnTo>
                    <a:pt x="5999709" y="190134"/>
                  </a:lnTo>
                  <a:lnTo>
                    <a:pt x="6004547" y="238124"/>
                  </a:lnTo>
                  <a:lnTo>
                    <a:pt x="6004547" y="1952295"/>
                  </a:lnTo>
                  <a:lnTo>
                    <a:pt x="5999709" y="2000286"/>
                  </a:lnTo>
                  <a:lnTo>
                    <a:pt x="5985833" y="2044984"/>
                  </a:lnTo>
                  <a:lnTo>
                    <a:pt x="5963878" y="2085433"/>
                  </a:lnTo>
                  <a:lnTo>
                    <a:pt x="5934801" y="2120675"/>
                  </a:lnTo>
                  <a:lnTo>
                    <a:pt x="5899559" y="2149752"/>
                  </a:lnTo>
                  <a:lnTo>
                    <a:pt x="5859110" y="2171707"/>
                  </a:lnTo>
                  <a:lnTo>
                    <a:pt x="5814411" y="2185583"/>
                  </a:lnTo>
                  <a:lnTo>
                    <a:pt x="5766420" y="2190420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554918" y="543248"/>
              <a:ext cx="6000750" cy="2190750"/>
            </a:xfrm>
            <a:custGeom>
              <a:avLst/>
              <a:gdLst/>
              <a:ahLst/>
              <a:cxnLst/>
              <a:rect l="l" t="t" r="r" b="b"/>
              <a:pathLst>
                <a:path w="6000750" h="2190750">
                  <a:moveTo>
                    <a:pt x="6000749" y="1987887"/>
                  </a:moveTo>
                  <a:lnTo>
                    <a:pt x="5985635" y="2044875"/>
                  </a:lnTo>
                  <a:lnTo>
                    <a:pt x="5963681" y="2085322"/>
                  </a:lnTo>
                  <a:lnTo>
                    <a:pt x="5934606" y="2120562"/>
                  </a:lnTo>
                  <a:lnTo>
                    <a:pt x="5899366" y="2149637"/>
                  </a:lnTo>
                  <a:lnTo>
                    <a:pt x="5858919" y="2171591"/>
                  </a:lnTo>
                  <a:lnTo>
                    <a:pt x="5814223" y="2185465"/>
                  </a:lnTo>
                  <a:lnTo>
                    <a:pt x="5766235" y="2190303"/>
                  </a:lnTo>
                  <a:lnTo>
                    <a:pt x="238234" y="2190303"/>
                  </a:lnTo>
                  <a:lnTo>
                    <a:pt x="190247" y="2185465"/>
                  </a:lnTo>
                  <a:lnTo>
                    <a:pt x="145550" y="2171591"/>
                  </a:lnTo>
                  <a:lnTo>
                    <a:pt x="105104" y="2149637"/>
                  </a:lnTo>
                  <a:lnTo>
                    <a:pt x="69864" y="2120562"/>
                  </a:lnTo>
                  <a:lnTo>
                    <a:pt x="40788" y="2085322"/>
                  </a:lnTo>
                  <a:lnTo>
                    <a:pt x="18834" y="2044875"/>
                  </a:lnTo>
                  <a:lnTo>
                    <a:pt x="4960" y="2000179"/>
                  </a:lnTo>
                  <a:lnTo>
                    <a:pt x="0" y="1952191"/>
                  </a:lnTo>
                  <a:lnTo>
                    <a:pt x="1" y="238099"/>
                  </a:lnTo>
                  <a:lnTo>
                    <a:pt x="4960" y="190124"/>
                  </a:lnTo>
                  <a:lnTo>
                    <a:pt x="18834" y="145428"/>
                  </a:lnTo>
                  <a:lnTo>
                    <a:pt x="40788" y="104981"/>
                  </a:lnTo>
                  <a:lnTo>
                    <a:pt x="69864" y="69741"/>
                  </a:lnTo>
                  <a:lnTo>
                    <a:pt x="105104" y="40665"/>
                  </a:lnTo>
                  <a:lnTo>
                    <a:pt x="145550" y="18712"/>
                  </a:lnTo>
                  <a:lnTo>
                    <a:pt x="190246" y="4837"/>
                  </a:lnTo>
                  <a:lnTo>
                    <a:pt x="238234" y="0"/>
                  </a:lnTo>
                  <a:lnTo>
                    <a:pt x="5766235" y="0"/>
                  </a:lnTo>
                  <a:lnTo>
                    <a:pt x="5814223" y="4837"/>
                  </a:lnTo>
                  <a:lnTo>
                    <a:pt x="5858919" y="18712"/>
                  </a:lnTo>
                  <a:lnTo>
                    <a:pt x="5899366" y="40665"/>
                  </a:lnTo>
                  <a:lnTo>
                    <a:pt x="5934606" y="69741"/>
                  </a:lnTo>
                  <a:lnTo>
                    <a:pt x="5963681" y="104981"/>
                  </a:lnTo>
                  <a:lnTo>
                    <a:pt x="5985635" y="145428"/>
                  </a:lnTo>
                  <a:lnTo>
                    <a:pt x="5999510" y="190124"/>
                  </a:lnTo>
                  <a:lnTo>
                    <a:pt x="6000749" y="202416"/>
                  </a:lnTo>
                </a:path>
              </a:pathLst>
            </a:custGeom>
            <a:ln w="38099">
              <a:solidFill>
                <a:srgbClr val="64C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4637" rIns="0" bIns="0" rtlCol="0">
            <a:spAutoFit/>
          </a:bodyPr>
          <a:lstStyle/>
          <a:p>
            <a:pPr marL="4060190">
              <a:lnSpc>
                <a:spcPct val="100000"/>
              </a:lnSpc>
              <a:spcBef>
                <a:spcPts val="100"/>
              </a:spcBef>
            </a:pPr>
            <a:r>
              <a:rPr spc="270" dirty="0"/>
              <a:t>INTOWN</a:t>
            </a: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6953250" cy="9944735"/>
          </a:xfrm>
          <a:custGeom>
            <a:avLst/>
            <a:gdLst/>
            <a:ahLst/>
            <a:cxnLst/>
            <a:rect l="l" t="t" r="r" b="b"/>
            <a:pathLst>
              <a:path w="6953250" h="9944735">
                <a:moveTo>
                  <a:pt x="0" y="9944390"/>
                </a:moveTo>
                <a:lnTo>
                  <a:pt x="6953182" y="9944390"/>
                </a:lnTo>
                <a:lnTo>
                  <a:pt x="6953182" y="0"/>
                </a:lnTo>
                <a:lnTo>
                  <a:pt x="0" y="0"/>
                </a:lnTo>
                <a:lnTo>
                  <a:pt x="0" y="9944390"/>
                </a:lnTo>
                <a:close/>
              </a:path>
            </a:pathLst>
          </a:custGeom>
          <a:solidFill>
            <a:srgbClr val="64CDB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9535868" y="5197586"/>
            <a:ext cx="6038850" cy="2228850"/>
            <a:chOff x="9535868" y="5197586"/>
            <a:chExt cx="6038850" cy="2228850"/>
          </a:xfrm>
        </p:grpSpPr>
        <p:sp>
          <p:nvSpPr>
            <p:cNvPr id="8" name="object 8"/>
            <p:cNvSpPr/>
            <p:nvPr/>
          </p:nvSpPr>
          <p:spPr>
            <a:xfrm>
              <a:off x="9554918" y="5216636"/>
              <a:ext cx="6004560" cy="2190750"/>
            </a:xfrm>
            <a:custGeom>
              <a:avLst/>
              <a:gdLst/>
              <a:ahLst/>
              <a:cxnLst/>
              <a:rect l="l" t="t" r="r" b="b"/>
              <a:pathLst>
                <a:path w="6004559" h="2190750">
                  <a:moveTo>
                    <a:pt x="5766420" y="2190421"/>
                  </a:moveTo>
                  <a:lnTo>
                    <a:pt x="238124" y="2190421"/>
                  </a:lnTo>
                  <a:lnTo>
                    <a:pt x="190134" y="2185583"/>
                  </a:lnTo>
                  <a:lnTo>
                    <a:pt x="145436" y="2171708"/>
                  </a:lnTo>
                  <a:lnTo>
                    <a:pt x="104987" y="2149753"/>
                  </a:lnTo>
                  <a:lnTo>
                    <a:pt x="69745" y="2120675"/>
                  </a:lnTo>
                  <a:lnTo>
                    <a:pt x="40668" y="2085433"/>
                  </a:lnTo>
                  <a:lnTo>
                    <a:pt x="18713" y="2044985"/>
                  </a:lnTo>
                  <a:lnTo>
                    <a:pt x="4837" y="2000286"/>
                  </a:lnTo>
                  <a:lnTo>
                    <a:pt x="0" y="1952296"/>
                  </a:lnTo>
                  <a:lnTo>
                    <a:pt x="0" y="238124"/>
                  </a:lnTo>
                  <a:lnTo>
                    <a:pt x="4837" y="190134"/>
                  </a:lnTo>
                  <a:lnTo>
                    <a:pt x="18713" y="145436"/>
                  </a:lnTo>
                  <a:lnTo>
                    <a:pt x="40668" y="104987"/>
                  </a:lnTo>
                  <a:lnTo>
                    <a:pt x="69745" y="69745"/>
                  </a:lnTo>
                  <a:lnTo>
                    <a:pt x="104987" y="40668"/>
                  </a:lnTo>
                  <a:lnTo>
                    <a:pt x="145436" y="18713"/>
                  </a:lnTo>
                  <a:lnTo>
                    <a:pt x="190134" y="4837"/>
                  </a:lnTo>
                  <a:lnTo>
                    <a:pt x="238124" y="0"/>
                  </a:lnTo>
                  <a:lnTo>
                    <a:pt x="5766420" y="0"/>
                  </a:lnTo>
                  <a:lnTo>
                    <a:pt x="5814411" y="4837"/>
                  </a:lnTo>
                  <a:lnTo>
                    <a:pt x="5859110" y="18713"/>
                  </a:lnTo>
                  <a:lnTo>
                    <a:pt x="5899559" y="40668"/>
                  </a:lnTo>
                  <a:lnTo>
                    <a:pt x="5934801" y="69745"/>
                  </a:lnTo>
                  <a:lnTo>
                    <a:pt x="5963878" y="104987"/>
                  </a:lnTo>
                  <a:lnTo>
                    <a:pt x="5985833" y="145436"/>
                  </a:lnTo>
                  <a:lnTo>
                    <a:pt x="5999709" y="190134"/>
                  </a:lnTo>
                  <a:lnTo>
                    <a:pt x="6004547" y="238124"/>
                  </a:lnTo>
                  <a:lnTo>
                    <a:pt x="6004547" y="1952296"/>
                  </a:lnTo>
                  <a:lnTo>
                    <a:pt x="5999709" y="2000286"/>
                  </a:lnTo>
                  <a:lnTo>
                    <a:pt x="5985833" y="2044985"/>
                  </a:lnTo>
                  <a:lnTo>
                    <a:pt x="5963878" y="2085433"/>
                  </a:lnTo>
                  <a:lnTo>
                    <a:pt x="5934801" y="2120675"/>
                  </a:lnTo>
                  <a:lnTo>
                    <a:pt x="5899559" y="2149753"/>
                  </a:lnTo>
                  <a:lnTo>
                    <a:pt x="5859110" y="2171708"/>
                  </a:lnTo>
                  <a:lnTo>
                    <a:pt x="5814411" y="2185583"/>
                  </a:lnTo>
                  <a:lnTo>
                    <a:pt x="5766420" y="2190421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554918" y="5216636"/>
              <a:ext cx="6000750" cy="2190750"/>
            </a:xfrm>
            <a:custGeom>
              <a:avLst/>
              <a:gdLst/>
              <a:ahLst/>
              <a:cxnLst/>
              <a:rect l="l" t="t" r="r" b="b"/>
              <a:pathLst>
                <a:path w="6000750" h="2190750">
                  <a:moveTo>
                    <a:pt x="6000749" y="1987886"/>
                  </a:moveTo>
                  <a:lnTo>
                    <a:pt x="5985635" y="2044875"/>
                  </a:lnTo>
                  <a:lnTo>
                    <a:pt x="5963681" y="2085322"/>
                  </a:lnTo>
                  <a:lnTo>
                    <a:pt x="5934606" y="2120561"/>
                  </a:lnTo>
                  <a:lnTo>
                    <a:pt x="5899366" y="2149637"/>
                  </a:lnTo>
                  <a:lnTo>
                    <a:pt x="5858919" y="2171591"/>
                  </a:lnTo>
                  <a:lnTo>
                    <a:pt x="5814223" y="2185465"/>
                  </a:lnTo>
                  <a:lnTo>
                    <a:pt x="5766235" y="2190303"/>
                  </a:lnTo>
                  <a:lnTo>
                    <a:pt x="238234" y="2190303"/>
                  </a:lnTo>
                  <a:lnTo>
                    <a:pt x="190246" y="2185465"/>
                  </a:lnTo>
                  <a:lnTo>
                    <a:pt x="145550" y="2171591"/>
                  </a:lnTo>
                  <a:lnTo>
                    <a:pt x="105104" y="2149637"/>
                  </a:lnTo>
                  <a:lnTo>
                    <a:pt x="69864" y="2120562"/>
                  </a:lnTo>
                  <a:lnTo>
                    <a:pt x="40788" y="2085322"/>
                  </a:lnTo>
                  <a:lnTo>
                    <a:pt x="18834" y="2044875"/>
                  </a:lnTo>
                  <a:lnTo>
                    <a:pt x="4960" y="2000179"/>
                  </a:lnTo>
                  <a:lnTo>
                    <a:pt x="0" y="1952191"/>
                  </a:lnTo>
                  <a:lnTo>
                    <a:pt x="1" y="238099"/>
                  </a:lnTo>
                  <a:lnTo>
                    <a:pt x="4960" y="190124"/>
                  </a:lnTo>
                  <a:lnTo>
                    <a:pt x="18834" y="145428"/>
                  </a:lnTo>
                  <a:lnTo>
                    <a:pt x="40788" y="104981"/>
                  </a:lnTo>
                  <a:lnTo>
                    <a:pt x="69864" y="69741"/>
                  </a:lnTo>
                  <a:lnTo>
                    <a:pt x="105104" y="40665"/>
                  </a:lnTo>
                  <a:lnTo>
                    <a:pt x="145550" y="18712"/>
                  </a:lnTo>
                  <a:lnTo>
                    <a:pt x="190246" y="4837"/>
                  </a:lnTo>
                  <a:lnTo>
                    <a:pt x="238234" y="0"/>
                  </a:lnTo>
                  <a:lnTo>
                    <a:pt x="5766235" y="0"/>
                  </a:lnTo>
                  <a:lnTo>
                    <a:pt x="5814223" y="4837"/>
                  </a:lnTo>
                  <a:lnTo>
                    <a:pt x="5858919" y="18712"/>
                  </a:lnTo>
                  <a:lnTo>
                    <a:pt x="5899366" y="40665"/>
                  </a:lnTo>
                  <a:lnTo>
                    <a:pt x="5934606" y="69741"/>
                  </a:lnTo>
                  <a:lnTo>
                    <a:pt x="5963681" y="104981"/>
                  </a:lnTo>
                  <a:lnTo>
                    <a:pt x="5985635" y="145428"/>
                  </a:lnTo>
                  <a:lnTo>
                    <a:pt x="5999510" y="190124"/>
                  </a:lnTo>
                  <a:lnTo>
                    <a:pt x="6000749" y="202416"/>
                  </a:lnTo>
                </a:path>
              </a:pathLst>
            </a:custGeom>
            <a:ln w="38100">
              <a:solidFill>
                <a:srgbClr val="64C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1197186" y="5956506"/>
            <a:ext cx="272034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spc="175" dirty="0">
                <a:latin typeface="Century Gothic"/>
                <a:cs typeface="Century Gothic"/>
              </a:rPr>
              <a:t>VINEVILLE</a:t>
            </a:r>
            <a:endParaRPr sz="4200">
              <a:latin typeface="Century Gothic"/>
              <a:cs typeface="Century Gothic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9535868" y="2860892"/>
            <a:ext cx="6038850" cy="2228850"/>
            <a:chOff x="9535868" y="2860892"/>
            <a:chExt cx="6038850" cy="2228850"/>
          </a:xfrm>
        </p:grpSpPr>
        <p:sp>
          <p:nvSpPr>
            <p:cNvPr id="12" name="object 12"/>
            <p:cNvSpPr/>
            <p:nvPr/>
          </p:nvSpPr>
          <p:spPr>
            <a:xfrm>
              <a:off x="9554918" y="2879942"/>
              <a:ext cx="6004560" cy="2190750"/>
            </a:xfrm>
            <a:custGeom>
              <a:avLst/>
              <a:gdLst/>
              <a:ahLst/>
              <a:cxnLst/>
              <a:rect l="l" t="t" r="r" b="b"/>
              <a:pathLst>
                <a:path w="6004559" h="2190750">
                  <a:moveTo>
                    <a:pt x="5766420" y="2190420"/>
                  </a:moveTo>
                  <a:lnTo>
                    <a:pt x="238124" y="2190420"/>
                  </a:lnTo>
                  <a:lnTo>
                    <a:pt x="190134" y="2185582"/>
                  </a:lnTo>
                  <a:lnTo>
                    <a:pt x="145436" y="2171707"/>
                  </a:lnTo>
                  <a:lnTo>
                    <a:pt x="104987" y="2149752"/>
                  </a:lnTo>
                  <a:lnTo>
                    <a:pt x="69745" y="2120675"/>
                  </a:lnTo>
                  <a:lnTo>
                    <a:pt x="40668" y="2085433"/>
                  </a:lnTo>
                  <a:lnTo>
                    <a:pt x="18713" y="2044984"/>
                  </a:lnTo>
                  <a:lnTo>
                    <a:pt x="4837" y="2000286"/>
                  </a:lnTo>
                  <a:lnTo>
                    <a:pt x="0" y="1952295"/>
                  </a:lnTo>
                  <a:lnTo>
                    <a:pt x="0" y="238124"/>
                  </a:lnTo>
                  <a:lnTo>
                    <a:pt x="4837" y="190134"/>
                  </a:lnTo>
                  <a:lnTo>
                    <a:pt x="18713" y="145436"/>
                  </a:lnTo>
                  <a:lnTo>
                    <a:pt x="40668" y="104987"/>
                  </a:lnTo>
                  <a:lnTo>
                    <a:pt x="69745" y="69745"/>
                  </a:lnTo>
                  <a:lnTo>
                    <a:pt x="104987" y="40668"/>
                  </a:lnTo>
                  <a:lnTo>
                    <a:pt x="145436" y="18713"/>
                  </a:lnTo>
                  <a:lnTo>
                    <a:pt x="190134" y="4837"/>
                  </a:lnTo>
                  <a:lnTo>
                    <a:pt x="238124" y="0"/>
                  </a:lnTo>
                  <a:lnTo>
                    <a:pt x="5766420" y="0"/>
                  </a:lnTo>
                  <a:lnTo>
                    <a:pt x="5814411" y="4837"/>
                  </a:lnTo>
                  <a:lnTo>
                    <a:pt x="5859110" y="18713"/>
                  </a:lnTo>
                  <a:lnTo>
                    <a:pt x="5899559" y="40668"/>
                  </a:lnTo>
                  <a:lnTo>
                    <a:pt x="5934801" y="69745"/>
                  </a:lnTo>
                  <a:lnTo>
                    <a:pt x="5963878" y="104987"/>
                  </a:lnTo>
                  <a:lnTo>
                    <a:pt x="5985833" y="145436"/>
                  </a:lnTo>
                  <a:lnTo>
                    <a:pt x="5999709" y="190134"/>
                  </a:lnTo>
                  <a:lnTo>
                    <a:pt x="6004547" y="238124"/>
                  </a:lnTo>
                  <a:lnTo>
                    <a:pt x="6004547" y="1952295"/>
                  </a:lnTo>
                  <a:lnTo>
                    <a:pt x="5999709" y="2000286"/>
                  </a:lnTo>
                  <a:lnTo>
                    <a:pt x="5985833" y="2044984"/>
                  </a:lnTo>
                  <a:lnTo>
                    <a:pt x="5963878" y="2085433"/>
                  </a:lnTo>
                  <a:lnTo>
                    <a:pt x="5934801" y="2120675"/>
                  </a:lnTo>
                  <a:lnTo>
                    <a:pt x="5899559" y="2149752"/>
                  </a:lnTo>
                  <a:lnTo>
                    <a:pt x="5859110" y="2171707"/>
                  </a:lnTo>
                  <a:lnTo>
                    <a:pt x="5814411" y="2185582"/>
                  </a:lnTo>
                  <a:lnTo>
                    <a:pt x="5766420" y="2190420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554918" y="2879942"/>
              <a:ext cx="6000750" cy="2190750"/>
            </a:xfrm>
            <a:custGeom>
              <a:avLst/>
              <a:gdLst/>
              <a:ahLst/>
              <a:cxnLst/>
              <a:rect l="l" t="t" r="r" b="b"/>
              <a:pathLst>
                <a:path w="6000750" h="2190750">
                  <a:moveTo>
                    <a:pt x="6000749" y="1987887"/>
                  </a:moveTo>
                  <a:lnTo>
                    <a:pt x="5985635" y="2044875"/>
                  </a:lnTo>
                  <a:lnTo>
                    <a:pt x="5963681" y="2085322"/>
                  </a:lnTo>
                  <a:lnTo>
                    <a:pt x="5934606" y="2120561"/>
                  </a:lnTo>
                  <a:lnTo>
                    <a:pt x="5899366" y="2149637"/>
                  </a:lnTo>
                  <a:lnTo>
                    <a:pt x="5858919" y="2171591"/>
                  </a:lnTo>
                  <a:lnTo>
                    <a:pt x="5814223" y="2185465"/>
                  </a:lnTo>
                  <a:lnTo>
                    <a:pt x="5766235" y="2190303"/>
                  </a:lnTo>
                  <a:lnTo>
                    <a:pt x="238234" y="2190303"/>
                  </a:lnTo>
                  <a:lnTo>
                    <a:pt x="190246" y="2185465"/>
                  </a:lnTo>
                  <a:lnTo>
                    <a:pt x="145550" y="2171591"/>
                  </a:lnTo>
                  <a:lnTo>
                    <a:pt x="105104" y="2149637"/>
                  </a:lnTo>
                  <a:lnTo>
                    <a:pt x="69864" y="2120562"/>
                  </a:lnTo>
                  <a:lnTo>
                    <a:pt x="40788" y="2085322"/>
                  </a:lnTo>
                  <a:lnTo>
                    <a:pt x="18834" y="2044875"/>
                  </a:lnTo>
                  <a:lnTo>
                    <a:pt x="4960" y="2000179"/>
                  </a:lnTo>
                  <a:lnTo>
                    <a:pt x="0" y="1952191"/>
                  </a:lnTo>
                  <a:lnTo>
                    <a:pt x="1" y="238099"/>
                  </a:lnTo>
                  <a:lnTo>
                    <a:pt x="4960" y="190124"/>
                  </a:lnTo>
                  <a:lnTo>
                    <a:pt x="18834" y="145428"/>
                  </a:lnTo>
                  <a:lnTo>
                    <a:pt x="40788" y="104981"/>
                  </a:lnTo>
                  <a:lnTo>
                    <a:pt x="69864" y="69741"/>
                  </a:lnTo>
                  <a:lnTo>
                    <a:pt x="105104" y="40665"/>
                  </a:lnTo>
                  <a:lnTo>
                    <a:pt x="145550" y="18712"/>
                  </a:lnTo>
                  <a:lnTo>
                    <a:pt x="190246" y="4837"/>
                  </a:lnTo>
                  <a:lnTo>
                    <a:pt x="238234" y="0"/>
                  </a:lnTo>
                  <a:lnTo>
                    <a:pt x="5766235" y="0"/>
                  </a:lnTo>
                  <a:lnTo>
                    <a:pt x="5814223" y="4837"/>
                  </a:lnTo>
                  <a:lnTo>
                    <a:pt x="5858919" y="18712"/>
                  </a:lnTo>
                  <a:lnTo>
                    <a:pt x="5899366" y="40665"/>
                  </a:lnTo>
                  <a:lnTo>
                    <a:pt x="5934606" y="69741"/>
                  </a:lnTo>
                  <a:lnTo>
                    <a:pt x="5963681" y="104981"/>
                  </a:lnTo>
                  <a:lnTo>
                    <a:pt x="5985635" y="145428"/>
                  </a:lnTo>
                  <a:lnTo>
                    <a:pt x="5999510" y="190124"/>
                  </a:lnTo>
                  <a:lnTo>
                    <a:pt x="6000749" y="202416"/>
                  </a:lnTo>
                </a:path>
              </a:pathLst>
            </a:custGeom>
            <a:ln w="38100">
              <a:solidFill>
                <a:srgbClr val="64C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9834069" y="3305488"/>
            <a:ext cx="5446395" cy="130365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469390" marR="5080" indent="-1457325">
              <a:lnSpc>
                <a:spcPts val="5030"/>
              </a:lnSpc>
              <a:spcBef>
                <a:spcPts val="204"/>
              </a:spcBef>
            </a:pPr>
            <a:r>
              <a:rPr sz="4200" b="1" spc="275" dirty="0">
                <a:latin typeface="Century Gothic"/>
                <a:cs typeface="Century Gothic"/>
              </a:rPr>
              <a:t>CENTRAL</a:t>
            </a:r>
            <a:r>
              <a:rPr sz="4200" b="1" spc="-35" dirty="0">
                <a:latin typeface="Century Gothic"/>
                <a:cs typeface="Century Gothic"/>
              </a:rPr>
              <a:t> </a:t>
            </a:r>
            <a:r>
              <a:rPr sz="4200" b="1" spc="420" dirty="0">
                <a:latin typeface="Century Gothic"/>
                <a:cs typeface="Century Gothic"/>
              </a:rPr>
              <a:t>BUSINESS </a:t>
            </a:r>
            <a:r>
              <a:rPr sz="4200" b="1" spc="355" dirty="0">
                <a:latin typeface="Century Gothic"/>
                <a:cs typeface="Century Gothic"/>
              </a:rPr>
              <a:t>DISTRICT</a:t>
            </a:r>
            <a:endParaRPr sz="4200">
              <a:latin typeface="Century Gothic"/>
              <a:cs typeface="Century Gothic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9535868" y="7534278"/>
            <a:ext cx="6038850" cy="2228850"/>
            <a:chOff x="9535868" y="7534278"/>
            <a:chExt cx="6038850" cy="2228850"/>
          </a:xfrm>
        </p:grpSpPr>
        <p:sp>
          <p:nvSpPr>
            <p:cNvPr id="16" name="object 16"/>
            <p:cNvSpPr/>
            <p:nvPr/>
          </p:nvSpPr>
          <p:spPr>
            <a:xfrm>
              <a:off x="9554918" y="7553329"/>
              <a:ext cx="6004560" cy="2190750"/>
            </a:xfrm>
            <a:custGeom>
              <a:avLst/>
              <a:gdLst/>
              <a:ahLst/>
              <a:cxnLst/>
              <a:rect l="l" t="t" r="r" b="b"/>
              <a:pathLst>
                <a:path w="6004559" h="2190750">
                  <a:moveTo>
                    <a:pt x="5766420" y="2190421"/>
                  </a:moveTo>
                  <a:lnTo>
                    <a:pt x="238124" y="2190421"/>
                  </a:lnTo>
                  <a:lnTo>
                    <a:pt x="190134" y="2185583"/>
                  </a:lnTo>
                  <a:lnTo>
                    <a:pt x="145436" y="2171708"/>
                  </a:lnTo>
                  <a:lnTo>
                    <a:pt x="104987" y="2149753"/>
                  </a:lnTo>
                  <a:lnTo>
                    <a:pt x="69745" y="2120675"/>
                  </a:lnTo>
                  <a:lnTo>
                    <a:pt x="40668" y="2085433"/>
                  </a:lnTo>
                  <a:lnTo>
                    <a:pt x="18713" y="2044985"/>
                  </a:lnTo>
                  <a:lnTo>
                    <a:pt x="4837" y="2000286"/>
                  </a:lnTo>
                  <a:lnTo>
                    <a:pt x="0" y="1952296"/>
                  </a:lnTo>
                  <a:lnTo>
                    <a:pt x="0" y="238124"/>
                  </a:lnTo>
                  <a:lnTo>
                    <a:pt x="4837" y="190134"/>
                  </a:lnTo>
                  <a:lnTo>
                    <a:pt x="18713" y="145435"/>
                  </a:lnTo>
                  <a:lnTo>
                    <a:pt x="40668" y="104986"/>
                  </a:lnTo>
                  <a:lnTo>
                    <a:pt x="69745" y="69745"/>
                  </a:lnTo>
                  <a:lnTo>
                    <a:pt x="104987" y="40667"/>
                  </a:lnTo>
                  <a:lnTo>
                    <a:pt x="145436" y="18713"/>
                  </a:lnTo>
                  <a:lnTo>
                    <a:pt x="190134" y="4837"/>
                  </a:lnTo>
                  <a:lnTo>
                    <a:pt x="238124" y="0"/>
                  </a:lnTo>
                  <a:lnTo>
                    <a:pt x="5766420" y="0"/>
                  </a:lnTo>
                  <a:lnTo>
                    <a:pt x="5814411" y="4837"/>
                  </a:lnTo>
                  <a:lnTo>
                    <a:pt x="5859110" y="18713"/>
                  </a:lnTo>
                  <a:lnTo>
                    <a:pt x="5899559" y="40667"/>
                  </a:lnTo>
                  <a:lnTo>
                    <a:pt x="5934801" y="69745"/>
                  </a:lnTo>
                  <a:lnTo>
                    <a:pt x="5963878" y="104986"/>
                  </a:lnTo>
                  <a:lnTo>
                    <a:pt x="5985833" y="145435"/>
                  </a:lnTo>
                  <a:lnTo>
                    <a:pt x="5999709" y="190134"/>
                  </a:lnTo>
                  <a:lnTo>
                    <a:pt x="6004547" y="238124"/>
                  </a:lnTo>
                  <a:lnTo>
                    <a:pt x="6004547" y="1952296"/>
                  </a:lnTo>
                  <a:lnTo>
                    <a:pt x="5999709" y="2000286"/>
                  </a:lnTo>
                  <a:lnTo>
                    <a:pt x="5985833" y="2044985"/>
                  </a:lnTo>
                  <a:lnTo>
                    <a:pt x="5963878" y="2085433"/>
                  </a:lnTo>
                  <a:lnTo>
                    <a:pt x="5934801" y="2120675"/>
                  </a:lnTo>
                  <a:lnTo>
                    <a:pt x="5899559" y="2149753"/>
                  </a:lnTo>
                  <a:lnTo>
                    <a:pt x="5859110" y="2171708"/>
                  </a:lnTo>
                  <a:lnTo>
                    <a:pt x="5814411" y="2185583"/>
                  </a:lnTo>
                  <a:lnTo>
                    <a:pt x="5766420" y="2190421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554918" y="7553328"/>
              <a:ext cx="6000750" cy="2190750"/>
            </a:xfrm>
            <a:custGeom>
              <a:avLst/>
              <a:gdLst/>
              <a:ahLst/>
              <a:cxnLst/>
              <a:rect l="l" t="t" r="r" b="b"/>
              <a:pathLst>
                <a:path w="6000750" h="2190750">
                  <a:moveTo>
                    <a:pt x="6000749" y="1987886"/>
                  </a:moveTo>
                  <a:lnTo>
                    <a:pt x="5985635" y="2044875"/>
                  </a:lnTo>
                  <a:lnTo>
                    <a:pt x="5963681" y="2085322"/>
                  </a:lnTo>
                  <a:lnTo>
                    <a:pt x="5934606" y="2120561"/>
                  </a:lnTo>
                  <a:lnTo>
                    <a:pt x="5899366" y="2149637"/>
                  </a:lnTo>
                  <a:lnTo>
                    <a:pt x="5858919" y="2171591"/>
                  </a:lnTo>
                  <a:lnTo>
                    <a:pt x="5814223" y="2185465"/>
                  </a:lnTo>
                  <a:lnTo>
                    <a:pt x="5766235" y="2190303"/>
                  </a:lnTo>
                  <a:lnTo>
                    <a:pt x="238234" y="2190303"/>
                  </a:lnTo>
                  <a:lnTo>
                    <a:pt x="190246" y="2185465"/>
                  </a:lnTo>
                  <a:lnTo>
                    <a:pt x="145550" y="2171591"/>
                  </a:lnTo>
                  <a:lnTo>
                    <a:pt x="105104" y="2149637"/>
                  </a:lnTo>
                  <a:lnTo>
                    <a:pt x="69864" y="2120562"/>
                  </a:lnTo>
                  <a:lnTo>
                    <a:pt x="40788" y="2085322"/>
                  </a:lnTo>
                  <a:lnTo>
                    <a:pt x="18834" y="2044875"/>
                  </a:lnTo>
                  <a:lnTo>
                    <a:pt x="4960" y="2000179"/>
                  </a:lnTo>
                  <a:lnTo>
                    <a:pt x="0" y="1952191"/>
                  </a:lnTo>
                  <a:lnTo>
                    <a:pt x="1" y="238099"/>
                  </a:lnTo>
                  <a:lnTo>
                    <a:pt x="4960" y="190124"/>
                  </a:lnTo>
                  <a:lnTo>
                    <a:pt x="18834" y="145428"/>
                  </a:lnTo>
                  <a:lnTo>
                    <a:pt x="40788" y="104981"/>
                  </a:lnTo>
                  <a:lnTo>
                    <a:pt x="69864" y="69741"/>
                  </a:lnTo>
                  <a:lnTo>
                    <a:pt x="105104" y="40665"/>
                  </a:lnTo>
                  <a:lnTo>
                    <a:pt x="145550" y="18712"/>
                  </a:lnTo>
                  <a:lnTo>
                    <a:pt x="190246" y="4837"/>
                  </a:lnTo>
                  <a:lnTo>
                    <a:pt x="238234" y="0"/>
                  </a:lnTo>
                  <a:lnTo>
                    <a:pt x="5766235" y="0"/>
                  </a:lnTo>
                  <a:lnTo>
                    <a:pt x="5814223" y="4837"/>
                  </a:lnTo>
                  <a:lnTo>
                    <a:pt x="5858919" y="18712"/>
                  </a:lnTo>
                  <a:lnTo>
                    <a:pt x="5899366" y="40665"/>
                  </a:lnTo>
                  <a:lnTo>
                    <a:pt x="5934606" y="69741"/>
                  </a:lnTo>
                  <a:lnTo>
                    <a:pt x="5963681" y="104981"/>
                  </a:lnTo>
                  <a:lnTo>
                    <a:pt x="5985635" y="145428"/>
                  </a:lnTo>
                  <a:lnTo>
                    <a:pt x="5999510" y="190124"/>
                  </a:lnTo>
                  <a:lnTo>
                    <a:pt x="6000749" y="202416"/>
                  </a:lnTo>
                </a:path>
              </a:pathLst>
            </a:custGeom>
            <a:ln w="38100">
              <a:solidFill>
                <a:srgbClr val="64C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9777068" y="8293199"/>
            <a:ext cx="556006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spc="245" dirty="0">
                <a:latin typeface="Century Gothic"/>
                <a:cs typeface="Century Gothic"/>
              </a:rPr>
              <a:t>CHEROKEE</a:t>
            </a:r>
            <a:r>
              <a:rPr sz="4200" b="1" spc="-45" dirty="0">
                <a:latin typeface="Century Gothic"/>
                <a:cs typeface="Century Gothic"/>
              </a:rPr>
              <a:t> </a:t>
            </a:r>
            <a:r>
              <a:rPr sz="4200" b="1" spc="340" dirty="0">
                <a:latin typeface="Century Gothic"/>
                <a:cs typeface="Century Gothic"/>
              </a:rPr>
              <a:t>HEIGHTS</a:t>
            </a:r>
            <a:endParaRPr sz="420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06499" y="1778000"/>
            <a:ext cx="3834129" cy="3122930"/>
          </a:xfrm>
          <a:prstGeom prst="rect">
            <a:avLst/>
          </a:prstGeom>
        </p:spPr>
        <p:txBody>
          <a:bodyPr vert="horz" wrap="square" lIns="0" tIns="120650" rIns="0" bIns="0" rtlCol="0">
            <a:spAutoFit/>
          </a:bodyPr>
          <a:lstStyle/>
          <a:p>
            <a:pPr marL="12700" marR="5080">
              <a:lnSpc>
                <a:spcPts val="7880"/>
              </a:lnSpc>
              <a:spcBef>
                <a:spcPts val="950"/>
              </a:spcBef>
            </a:pPr>
            <a:r>
              <a:rPr sz="7200" b="1" spc="165" dirty="0">
                <a:latin typeface="Century Gothic"/>
                <a:cs typeface="Century Gothic"/>
              </a:rPr>
              <a:t>Historic </a:t>
            </a:r>
            <a:r>
              <a:rPr sz="7200" b="1" spc="260" dirty="0">
                <a:latin typeface="Century Gothic"/>
                <a:cs typeface="Century Gothic"/>
              </a:rPr>
              <a:t>Districts </a:t>
            </a:r>
            <a:r>
              <a:rPr sz="7200" b="1" spc="-155" dirty="0">
                <a:latin typeface="Century Gothic"/>
                <a:cs typeface="Century Gothic"/>
              </a:rPr>
              <a:t>Included</a:t>
            </a:r>
            <a:endParaRPr sz="7200">
              <a:latin typeface="Century Gothic"/>
              <a:cs typeface="Century Gothic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-18958" y="9925340"/>
            <a:ext cx="11340465" cy="381000"/>
            <a:chOff x="-18958" y="9925340"/>
            <a:chExt cx="11340465" cy="381000"/>
          </a:xfrm>
        </p:grpSpPr>
        <p:sp>
          <p:nvSpPr>
            <p:cNvPr id="21" name="object 21"/>
            <p:cNvSpPr/>
            <p:nvPr/>
          </p:nvSpPr>
          <p:spPr>
            <a:xfrm>
              <a:off x="0" y="9944390"/>
              <a:ext cx="11302365" cy="342900"/>
            </a:xfrm>
            <a:custGeom>
              <a:avLst/>
              <a:gdLst/>
              <a:ahLst/>
              <a:cxnLst/>
              <a:rect l="l" t="t" r="r" b="b"/>
              <a:pathLst>
                <a:path w="11302365" h="342900">
                  <a:moveTo>
                    <a:pt x="11302086" y="342609"/>
                  </a:moveTo>
                  <a:lnTo>
                    <a:pt x="0" y="342609"/>
                  </a:lnTo>
                  <a:lnTo>
                    <a:pt x="0" y="0"/>
                  </a:lnTo>
                  <a:lnTo>
                    <a:pt x="11302086" y="0"/>
                  </a:lnTo>
                  <a:lnTo>
                    <a:pt x="11302086" y="342609"/>
                  </a:lnTo>
                  <a:close/>
                </a:path>
              </a:pathLst>
            </a:custGeom>
            <a:solidFill>
              <a:srgbClr val="E761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1" y="9944390"/>
              <a:ext cx="11302365" cy="342900"/>
            </a:xfrm>
            <a:custGeom>
              <a:avLst/>
              <a:gdLst/>
              <a:ahLst/>
              <a:cxnLst/>
              <a:rect l="l" t="t" r="r" b="b"/>
              <a:pathLst>
                <a:path w="11302365" h="342900">
                  <a:moveTo>
                    <a:pt x="0" y="0"/>
                  </a:moveTo>
                  <a:lnTo>
                    <a:pt x="11302121" y="0"/>
                  </a:lnTo>
                  <a:lnTo>
                    <a:pt x="11302121" y="342602"/>
                  </a:lnTo>
                  <a:lnTo>
                    <a:pt x="0" y="342602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17926332" y="3417542"/>
            <a:ext cx="381000" cy="6889115"/>
            <a:chOff x="17926332" y="3417542"/>
            <a:chExt cx="381000" cy="6889115"/>
          </a:xfrm>
        </p:grpSpPr>
        <p:sp>
          <p:nvSpPr>
            <p:cNvPr id="24" name="object 24"/>
            <p:cNvSpPr/>
            <p:nvPr/>
          </p:nvSpPr>
          <p:spPr>
            <a:xfrm>
              <a:off x="17945384" y="3436861"/>
              <a:ext cx="342900" cy="6850380"/>
            </a:xfrm>
            <a:custGeom>
              <a:avLst/>
              <a:gdLst/>
              <a:ahLst/>
              <a:cxnLst/>
              <a:rect l="l" t="t" r="r" b="b"/>
              <a:pathLst>
                <a:path w="342900" h="6850380">
                  <a:moveTo>
                    <a:pt x="0" y="0"/>
                  </a:moveTo>
                  <a:lnTo>
                    <a:pt x="342610" y="0"/>
                  </a:lnTo>
                  <a:lnTo>
                    <a:pt x="342609" y="6850138"/>
                  </a:lnTo>
                  <a:lnTo>
                    <a:pt x="0" y="6850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61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7945382" y="3436592"/>
              <a:ext cx="342900" cy="6851015"/>
            </a:xfrm>
            <a:custGeom>
              <a:avLst/>
              <a:gdLst/>
              <a:ahLst/>
              <a:cxnLst/>
              <a:rect l="l" t="t" r="r" b="b"/>
              <a:pathLst>
                <a:path w="342900" h="6851015">
                  <a:moveTo>
                    <a:pt x="0" y="6850406"/>
                  </a:moveTo>
                  <a:lnTo>
                    <a:pt x="0" y="0"/>
                  </a:lnTo>
                  <a:lnTo>
                    <a:pt x="342602" y="0"/>
                  </a:lnTo>
                  <a:lnTo>
                    <a:pt x="342602" y="6850406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7614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695729" y="0"/>
            <a:ext cx="12588240" cy="10287000"/>
            <a:chOff x="5695729" y="0"/>
            <a:chExt cx="12588240" cy="10287000"/>
          </a:xfrm>
        </p:grpSpPr>
        <p:sp>
          <p:nvSpPr>
            <p:cNvPr id="4" name="object 4"/>
            <p:cNvSpPr/>
            <p:nvPr/>
          </p:nvSpPr>
          <p:spPr>
            <a:xfrm>
              <a:off x="5695729" y="0"/>
              <a:ext cx="12588240" cy="10287000"/>
            </a:xfrm>
            <a:custGeom>
              <a:avLst/>
              <a:gdLst/>
              <a:ahLst/>
              <a:cxnLst/>
              <a:rect l="l" t="t" r="r" b="b"/>
              <a:pathLst>
                <a:path w="12588240" h="10287000">
                  <a:moveTo>
                    <a:pt x="0" y="10286998"/>
                  </a:moveTo>
                  <a:lnTo>
                    <a:pt x="0" y="0"/>
                  </a:lnTo>
                  <a:lnTo>
                    <a:pt x="12587755" y="0"/>
                  </a:lnTo>
                  <a:lnTo>
                    <a:pt x="12587755" y="10286998"/>
                  </a:lnTo>
                  <a:lnTo>
                    <a:pt x="0" y="10286998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16866" y="500285"/>
              <a:ext cx="11131592" cy="92791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89920" y="481294"/>
              <a:ext cx="11777448" cy="931716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016000" y="2555305"/>
            <a:ext cx="3696335" cy="2170430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 marR="5080">
              <a:lnSpc>
                <a:spcPts val="8250"/>
              </a:lnSpc>
              <a:spcBef>
                <a:spcPts val="590"/>
              </a:spcBef>
            </a:pPr>
            <a:r>
              <a:rPr sz="7200" b="1" spc="195" dirty="0">
                <a:latin typeface="Century Gothic"/>
                <a:cs typeface="Century Gothic"/>
              </a:rPr>
              <a:t>Historic </a:t>
            </a:r>
            <a:r>
              <a:rPr sz="7200" b="1" spc="290" dirty="0">
                <a:latin typeface="Century Gothic"/>
                <a:cs typeface="Century Gothic"/>
              </a:rPr>
              <a:t>Districts</a:t>
            </a:r>
            <a:endParaRPr sz="72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93157" y="7501496"/>
            <a:ext cx="15036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310" dirty="0">
                <a:latin typeface="Arial Narrow"/>
                <a:cs typeface="Arial Narrow"/>
              </a:rPr>
              <a:t>Cherokee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50319" y="7892021"/>
            <a:ext cx="11893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260" dirty="0">
                <a:latin typeface="Arial Narrow"/>
                <a:cs typeface="Arial Narrow"/>
              </a:rPr>
              <a:t>Heights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058300" y="1126395"/>
            <a:ext cx="13011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204" dirty="0">
                <a:latin typeface="Arial Narrow"/>
                <a:cs typeface="Arial Narrow"/>
              </a:rPr>
              <a:t>Vineville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367328" y="1971312"/>
            <a:ext cx="6902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285" dirty="0">
                <a:latin typeface="Arial Narrow"/>
                <a:cs typeface="Arial Narrow"/>
              </a:rPr>
              <a:t>CBD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435180" y="8066282"/>
            <a:ext cx="11588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415" dirty="0">
                <a:latin typeface="Arial Narrow"/>
                <a:cs typeface="Arial Narrow"/>
              </a:rPr>
              <a:t>Intown</a:t>
            </a:r>
            <a:endParaRPr sz="2400">
              <a:latin typeface="Arial Narrow"/>
              <a:cs typeface="Arial Narrow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-18958" y="3417542"/>
            <a:ext cx="18326100" cy="6889115"/>
            <a:chOff x="-18958" y="3417542"/>
            <a:chExt cx="18326100" cy="6889115"/>
          </a:xfrm>
        </p:grpSpPr>
        <p:sp>
          <p:nvSpPr>
            <p:cNvPr id="14" name="object 14"/>
            <p:cNvSpPr/>
            <p:nvPr/>
          </p:nvSpPr>
          <p:spPr>
            <a:xfrm>
              <a:off x="17945384" y="3436861"/>
              <a:ext cx="342900" cy="6850380"/>
            </a:xfrm>
            <a:custGeom>
              <a:avLst/>
              <a:gdLst/>
              <a:ahLst/>
              <a:cxnLst/>
              <a:rect l="l" t="t" r="r" b="b"/>
              <a:pathLst>
                <a:path w="342900" h="6850380">
                  <a:moveTo>
                    <a:pt x="0" y="0"/>
                  </a:moveTo>
                  <a:lnTo>
                    <a:pt x="342610" y="0"/>
                  </a:lnTo>
                  <a:lnTo>
                    <a:pt x="342609" y="6850138"/>
                  </a:lnTo>
                  <a:lnTo>
                    <a:pt x="0" y="6850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CD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7945383" y="3436592"/>
              <a:ext cx="342900" cy="6851015"/>
            </a:xfrm>
            <a:custGeom>
              <a:avLst/>
              <a:gdLst/>
              <a:ahLst/>
              <a:cxnLst/>
              <a:rect l="l" t="t" r="r" b="b"/>
              <a:pathLst>
                <a:path w="342900" h="6851015">
                  <a:moveTo>
                    <a:pt x="0" y="6850406"/>
                  </a:moveTo>
                  <a:lnTo>
                    <a:pt x="0" y="0"/>
                  </a:lnTo>
                  <a:lnTo>
                    <a:pt x="342602" y="0"/>
                  </a:lnTo>
                  <a:lnTo>
                    <a:pt x="342602" y="6850406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0" y="9944391"/>
              <a:ext cx="11302365" cy="342900"/>
            </a:xfrm>
            <a:custGeom>
              <a:avLst/>
              <a:gdLst/>
              <a:ahLst/>
              <a:cxnLst/>
              <a:rect l="l" t="t" r="r" b="b"/>
              <a:pathLst>
                <a:path w="11302365" h="342900">
                  <a:moveTo>
                    <a:pt x="11302086" y="342609"/>
                  </a:moveTo>
                  <a:lnTo>
                    <a:pt x="0" y="342609"/>
                  </a:lnTo>
                  <a:lnTo>
                    <a:pt x="0" y="0"/>
                  </a:lnTo>
                  <a:lnTo>
                    <a:pt x="11302086" y="0"/>
                  </a:lnTo>
                  <a:lnTo>
                    <a:pt x="11302086" y="342609"/>
                  </a:lnTo>
                  <a:close/>
                </a:path>
              </a:pathLst>
            </a:custGeom>
            <a:solidFill>
              <a:srgbClr val="64CD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1" y="9944391"/>
              <a:ext cx="11302365" cy="342900"/>
            </a:xfrm>
            <a:custGeom>
              <a:avLst/>
              <a:gdLst/>
              <a:ahLst/>
              <a:cxnLst/>
              <a:rect l="l" t="t" r="r" b="b"/>
              <a:pathLst>
                <a:path w="11302365" h="342900">
                  <a:moveTo>
                    <a:pt x="0" y="0"/>
                  </a:moveTo>
                  <a:lnTo>
                    <a:pt x="11302121" y="0"/>
                  </a:lnTo>
                  <a:lnTo>
                    <a:pt x="11302121" y="342602"/>
                  </a:lnTo>
                  <a:lnTo>
                    <a:pt x="0" y="342602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17322" y="1033460"/>
            <a:ext cx="5080" cy="8225155"/>
          </a:xfrm>
          <a:custGeom>
            <a:avLst/>
            <a:gdLst/>
            <a:ahLst/>
            <a:cxnLst/>
            <a:rect l="l" t="t" r="r" b="b"/>
            <a:pathLst>
              <a:path w="5079" h="8225155">
                <a:moveTo>
                  <a:pt x="0" y="0"/>
                </a:moveTo>
                <a:lnTo>
                  <a:pt x="4762" y="8224836"/>
                </a:lnTo>
              </a:path>
            </a:pathLst>
          </a:custGeom>
          <a:ln w="9524">
            <a:solidFill>
              <a:srgbClr val="201D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1459" y="3531009"/>
            <a:ext cx="4714874" cy="611504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11264" y="1558560"/>
            <a:ext cx="104774" cy="1047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11264" y="2158635"/>
            <a:ext cx="104774" cy="1047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11264" y="2758710"/>
            <a:ext cx="104774" cy="1047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11264" y="3358785"/>
            <a:ext cx="104774" cy="1047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11264" y="3958860"/>
            <a:ext cx="104774" cy="1047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11264" y="5159010"/>
            <a:ext cx="104774" cy="1047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11264" y="6959234"/>
            <a:ext cx="104774" cy="10477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8960799" y="1179453"/>
            <a:ext cx="5933440" cy="7226300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3200" spc="195" dirty="0">
                <a:solidFill>
                  <a:srgbClr val="120F0F"/>
                </a:solidFill>
                <a:latin typeface="Trebuchet MS"/>
                <a:cs typeface="Trebuchet MS"/>
              </a:rPr>
              <a:t>47</a:t>
            </a:r>
            <a:r>
              <a:rPr sz="3200" spc="-240" dirty="0">
                <a:solidFill>
                  <a:srgbClr val="120F0F"/>
                </a:solidFill>
                <a:latin typeface="Trebuchet MS"/>
                <a:cs typeface="Trebuchet MS"/>
              </a:rPr>
              <a:t> </a:t>
            </a:r>
            <a:r>
              <a:rPr sz="3200" spc="170" dirty="0">
                <a:solidFill>
                  <a:srgbClr val="120F0F"/>
                </a:solidFill>
                <a:latin typeface="Trebuchet MS"/>
                <a:cs typeface="Trebuchet MS"/>
              </a:rPr>
              <a:t>responses</a:t>
            </a:r>
            <a:endParaRPr sz="3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85"/>
              </a:spcBef>
            </a:pPr>
            <a:r>
              <a:rPr sz="3200" spc="120" dirty="0">
                <a:solidFill>
                  <a:srgbClr val="120F0F"/>
                </a:solidFill>
                <a:latin typeface="Trebuchet MS"/>
                <a:cs typeface="Trebuchet MS"/>
              </a:rPr>
              <a:t>97.8%</a:t>
            </a:r>
            <a:r>
              <a:rPr sz="3200" spc="-229" dirty="0">
                <a:solidFill>
                  <a:srgbClr val="120F0F"/>
                </a:solidFill>
                <a:latin typeface="Trebuchet MS"/>
                <a:cs typeface="Trebuchet MS"/>
              </a:rPr>
              <a:t> </a:t>
            </a:r>
            <a:r>
              <a:rPr sz="3200" spc="210" dirty="0">
                <a:solidFill>
                  <a:srgbClr val="120F0F"/>
                </a:solidFill>
                <a:latin typeface="Trebuchet MS"/>
                <a:cs typeface="Trebuchet MS"/>
              </a:rPr>
              <a:t>Macon</a:t>
            </a:r>
            <a:r>
              <a:rPr sz="3200" spc="-229" dirty="0">
                <a:solidFill>
                  <a:srgbClr val="120F0F"/>
                </a:solidFill>
                <a:latin typeface="Trebuchet MS"/>
                <a:cs typeface="Trebuchet MS"/>
              </a:rPr>
              <a:t> </a:t>
            </a:r>
            <a:r>
              <a:rPr sz="3200" spc="85" dirty="0">
                <a:solidFill>
                  <a:srgbClr val="120F0F"/>
                </a:solidFill>
                <a:latin typeface="Trebuchet MS"/>
                <a:cs typeface="Trebuchet MS"/>
              </a:rPr>
              <a:t>residents</a:t>
            </a:r>
            <a:endParaRPr sz="3200">
              <a:latin typeface="Trebuchet MS"/>
              <a:cs typeface="Trebuchet MS"/>
            </a:endParaRPr>
          </a:p>
          <a:p>
            <a:pPr marL="12700" marR="5080">
              <a:lnSpc>
                <a:spcPct val="123000"/>
              </a:lnSpc>
            </a:pPr>
            <a:r>
              <a:rPr sz="3200" spc="-25" dirty="0">
                <a:solidFill>
                  <a:srgbClr val="120F0F"/>
                </a:solidFill>
                <a:latin typeface="Trebuchet MS"/>
                <a:cs typeface="Trebuchet MS"/>
              </a:rPr>
              <a:t>71.7%</a:t>
            </a:r>
            <a:r>
              <a:rPr sz="3200" spc="-140" dirty="0">
                <a:solidFill>
                  <a:srgbClr val="120F0F"/>
                </a:solidFill>
                <a:latin typeface="Trebuchet MS"/>
                <a:cs typeface="Trebuchet MS"/>
              </a:rPr>
              <a:t> </a:t>
            </a:r>
            <a:r>
              <a:rPr sz="3200" spc="50" dirty="0">
                <a:solidFill>
                  <a:srgbClr val="120F0F"/>
                </a:solidFill>
                <a:latin typeface="Trebuchet MS"/>
                <a:cs typeface="Trebuchet MS"/>
              </a:rPr>
              <a:t>Historic</a:t>
            </a:r>
            <a:r>
              <a:rPr sz="3200" spc="-135" dirty="0">
                <a:solidFill>
                  <a:srgbClr val="120F0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20F0F"/>
                </a:solidFill>
                <a:latin typeface="Trebuchet MS"/>
                <a:cs typeface="Trebuchet MS"/>
              </a:rPr>
              <a:t>district</a:t>
            </a:r>
            <a:r>
              <a:rPr sz="3200" spc="-135" dirty="0">
                <a:solidFill>
                  <a:srgbClr val="120F0F"/>
                </a:solidFill>
                <a:latin typeface="Trebuchet MS"/>
                <a:cs typeface="Trebuchet MS"/>
              </a:rPr>
              <a:t> </a:t>
            </a:r>
            <a:r>
              <a:rPr sz="3200" spc="85" dirty="0">
                <a:solidFill>
                  <a:srgbClr val="120F0F"/>
                </a:solidFill>
                <a:latin typeface="Trebuchet MS"/>
                <a:cs typeface="Trebuchet MS"/>
              </a:rPr>
              <a:t>residents </a:t>
            </a:r>
            <a:r>
              <a:rPr sz="3200" spc="425" dirty="0">
                <a:solidFill>
                  <a:srgbClr val="120F0F"/>
                </a:solidFill>
                <a:latin typeface="Trebuchet MS"/>
                <a:cs typeface="Trebuchet MS"/>
              </a:rPr>
              <a:t>33%</a:t>
            </a:r>
            <a:r>
              <a:rPr sz="3200" spc="-220" dirty="0">
                <a:solidFill>
                  <a:srgbClr val="120F0F"/>
                </a:solidFill>
                <a:latin typeface="Trebuchet MS"/>
                <a:cs typeface="Trebuchet MS"/>
              </a:rPr>
              <a:t> </a:t>
            </a:r>
            <a:r>
              <a:rPr sz="3200" spc="-20" dirty="0">
                <a:solidFill>
                  <a:srgbClr val="120F0F"/>
                </a:solidFill>
                <a:latin typeface="Trebuchet MS"/>
                <a:cs typeface="Trebuchet MS"/>
              </a:rPr>
              <a:t>Vineville</a:t>
            </a:r>
            <a:r>
              <a:rPr sz="3200" spc="-220" dirty="0">
                <a:solidFill>
                  <a:srgbClr val="120F0F"/>
                </a:solidFill>
                <a:latin typeface="Trebuchet MS"/>
                <a:cs typeface="Trebuchet MS"/>
              </a:rPr>
              <a:t> </a:t>
            </a:r>
            <a:r>
              <a:rPr sz="3200" spc="85" dirty="0">
                <a:solidFill>
                  <a:srgbClr val="120F0F"/>
                </a:solidFill>
                <a:latin typeface="Trebuchet MS"/>
                <a:cs typeface="Trebuchet MS"/>
              </a:rPr>
              <a:t>residents</a:t>
            </a:r>
            <a:endParaRPr sz="3200">
              <a:latin typeface="Trebuchet MS"/>
              <a:cs typeface="Trebuchet MS"/>
            </a:endParaRPr>
          </a:p>
          <a:p>
            <a:pPr marL="12700" marR="323850">
              <a:lnSpc>
                <a:spcPct val="123000"/>
              </a:lnSpc>
            </a:pPr>
            <a:r>
              <a:rPr sz="3200" spc="165" dirty="0">
                <a:solidFill>
                  <a:srgbClr val="120F0F"/>
                </a:solidFill>
                <a:latin typeface="Trebuchet MS"/>
                <a:cs typeface="Trebuchet MS"/>
              </a:rPr>
              <a:t>84.8%</a:t>
            </a:r>
            <a:r>
              <a:rPr sz="3200" spc="-235" dirty="0">
                <a:solidFill>
                  <a:srgbClr val="120F0F"/>
                </a:solidFill>
                <a:latin typeface="Trebuchet MS"/>
                <a:cs typeface="Trebuchet MS"/>
              </a:rPr>
              <a:t> </a:t>
            </a:r>
            <a:r>
              <a:rPr sz="3200" spc="125" dirty="0">
                <a:solidFill>
                  <a:srgbClr val="120F0F"/>
                </a:solidFill>
                <a:latin typeface="Trebuchet MS"/>
                <a:cs typeface="Trebuchet MS"/>
              </a:rPr>
              <a:t>Very</a:t>
            </a:r>
            <a:r>
              <a:rPr sz="3200" spc="-235" dirty="0">
                <a:solidFill>
                  <a:srgbClr val="120F0F"/>
                </a:solidFill>
                <a:latin typeface="Trebuchet MS"/>
                <a:cs typeface="Trebuchet MS"/>
              </a:rPr>
              <a:t> </a:t>
            </a:r>
            <a:r>
              <a:rPr sz="3200" spc="55" dirty="0">
                <a:solidFill>
                  <a:srgbClr val="120F0F"/>
                </a:solidFill>
                <a:latin typeface="Trebuchet MS"/>
                <a:cs typeface="Trebuchet MS"/>
              </a:rPr>
              <a:t>important</a:t>
            </a:r>
            <a:r>
              <a:rPr sz="3200" spc="-229" dirty="0">
                <a:solidFill>
                  <a:srgbClr val="120F0F"/>
                </a:solidFill>
                <a:latin typeface="Trebuchet MS"/>
                <a:cs typeface="Trebuchet MS"/>
              </a:rPr>
              <a:t> </a:t>
            </a:r>
            <a:r>
              <a:rPr sz="3200" spc="75" dirty="0">
                <a:solidFill>
                  <a:srgbClr val="120F0F"/>
                </a:solidFill>
                <a:latin typeface="Trebuchet MS"/>
                <a:cs typeface="Trebuchet MS"/>
              </a:rPr>
              <a:t>to</a:t>
            </a:r>
            <a:r>
              <a:rPr sz="3200" spc="-235" dirty="0">
                <a:solidFill>
                  <a:srgbClr val="120F0F"/>
                </a:solidFill>
                <a:latin typeface="Trebuchet MS"/>
                <a:cs typeface="Trebuchet MS"/>
              </a:rPr>
              <a:t> </a:t>
            </a:r>
            <a:r>
              <a:rPr sz="3200" spc="145" dirty="0">
                <a:solidFill>
                  <a:srgbClr val="120F0F"/>
                </a:solidFill>
                <a:latin typeface="Trebuchet MS"/>
                <a:cs typeface="Trebuchet MS"/>
              </a:rPr>
              <a:t>save </a:t>
            </a:r>
            <a:r>
              <a:rPr sz="3200" spc="55" dirty="0">
                <a:solidFill>
                  <a:srgbClr val="120F0F"/>
                </a:solidFill>
                <a:latin typeface="Trebuchet MS"/>
                <a:cs typeface="Trebuchet MS"/>
              </a:rPr>
              <a:t>historic</a:t>
            </a:r>
            <a:r>
              <a:rPr sz="3200" spc="-240" dirty="0">
                <a:solidFill>
                  <a:srgbClr val="120F0F"/>
                </a:solidFill>
                <a:latin typeface="Trebuchet MS"/>
                <a:cs typeface="Trebuchet MS"/>
              </a:rPr>
              <a:t> </a:t>
            </a:r>
            <a:r>
              <a:rPr sz="3200" spc="60" dirty="0">
                <a:solidFill>
                  <a:srgbClr val="120F0F"/>
                </a:solidFill>
                <a:latin typeface="Trebuchet MS"/>
                <a:cs typeface="Trebuchet MS"/>
              </a:rPr>
              <a:t>buildings</a:t>
            </a:r>
            <a:endParaRPr sz="3200">
              <a:latin typeface="Trebuchet MS"/>
              <a:cs typeface="Trebuchet MS"/>
            </a:endParaRPr>
          </a:p>
          <a:p>
            <a:pPr marL="12700" marR="158115">
              <a:lnSpc>
                <a:spcPct val="123000"/>
              </a:lnSpc>
              <a:spcBef>
                <a:spcPts val="5"/>
              </a:spcBef>
            </a:pPr>
            <a:r>
              <a:rPr sz="3200" spc="70" dirty="0">
                <a:solidFill>
                  <a:srgbClr val="120F0F"/>
                </a:solidFill>
                <a:latin typeface="Trebuchet MS"/>
                <a:cs typeface="Trebuchet MS"/>
              </a:rPr>
              <a:t>91.3%</a:t>
            </a:r>
            <a:r>
              <a:rPr sz="3200" spc="-235" dirty="0">
                <a:solidFill>
                  <a:srgbClr val="120F0F"/>
                </a:solidFill>
                <a:latin typeface="Trebuchet MS"/>
                <a:cs typeface="Trebuchet MS"/>
              </a:rPr>
              <a:t> </a:t>
            </a:r>
            <a:r>
              <a:rPr sz="3200" spc="125" dirty="0">
                <a:solidFill>
                  <a:srgbClr val="120F0F"/>
                </a:solidFill>
                <a:latin typeface="Trebuchet MS"/>
                <a:cs typeface="Trebuchet MS"/>
              </a:rPr>
              <a:t>Very</a:t>
            </a:r>
            <a:r>
              <a:rPr sz="3200" spc="-235" dirty="0">
                <a:solidFill>
                  <a:srgbClr val="120F0F"/>
                </a:solidFill>
                <a:latin typeface="Trebuchet MS"/>
                <a:cs typeface="Trebuchet MS"/>
              </a:rPr>
              <a:t> </a:t>
            </a:r>
            <a:r>
              <a:rPr sz="3200" spc="75" dirty="0">
                <a:solidFill>
                  <a:srgbClr val="120F0F"/>
                </a:solidFill>
                <a:latin typeface="Trebuchet MS"/>
                <a:cs typeface="Trebuchet MS"/>
              </a:rPr>
              <a:t>or</a:t>
            </a:r>
            <a:r>
              <a:rPr sz="3200" spc="-235" dirty="0">
                <a:solidFill>
                  <a:srgbClr val="120F0F"/>
                </a:solidFill>
                <a:latin typeface="Trebuchet MS"/>
                <a:cs typeface="Trebuchet MS"/>
              </a:rPr>
              <a:t> </a:t>
            </a:r>
            <a:r>
              <a:rPr sz="3200" spc="165" dirty="0">
                <a:solidFill>
                  <a:srgbClr val="120F0F"/>
                </a:solidFill>
                <a:latin typeface="Trebuchet MS"/>
                <a:cs typeface="Trebuchet MS"/>
              </a:rPr>
              <a:t>somewhat </a:t>
            </a:r>
            <a:r>
              <a:rPr sz="3200" spc="55" dirty="0">
                <a:solidFill>
                  <a:srgbClr val="120F0F"/>
                </a:solidFill>
                <a:latin typeface="Trebuchet MS"/>
                <a:cs typeface="Trebuchet MS"/>
              </a:rPr>
              <a:t>important</a:t>
            </a:r>
            <a:r>
              <a:rPr sz="3200" spc="-210" dirty="0">
                <a:solidFill>
                  <a:srgbClr val="120F0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20F0F"/>
                </a:solidFill>
                <a:latin typeface="Trebuchet MS"/>
                <a:cs typeface="Trebuchet MS"/>
              </a:rPr>
              <a:t>for</a:t>
            </a:r>
            <a:r>
              <a:rPr sz="3200" spc="-204" dirty="0">
                <a:solidFill>
                  <a:srgbClr val="120F0F"/>
                </a:solidFill>
                <a:latin typeface="Trebuchet MS"/>
                <a:cs typeface="Trebuchet MS"/>
              </a:rPr>
              <a:t> </a:t>
            </a:r>
            <a:r>
              <a:rPr sz="3200" spc="200" dirty="0">
                <a:solidFill>
                  <a:srgbClr val="120F0F"/>
                </a:solidFill>
                <a:latin typeface="Trebuchet MS"/>
                <a:cs typeface="Trebuchet MS"/>
              </a:rPr>
              <a:t>new</a:t>
            </a:r>
            <a:r>
              <a:rPr sz="3200" spc="-210" dirty="0">
                <a:solidFill>
                  <a:srgbClr val="120F0F"/>
                </a:solidFill>
                <a:latin typeface="Trebuchet MS"/>
                <a:cs typeface="Trebuchet MS"/>
              </a:rPr>
              <a:t> </a:t>
            </a:r>
            <a:r>
              <a:rPr sz="3200" spc="70" dirty="0">
                <a:solidFill>
                  <a:srgbClr val="120F0F"/>
                </a:solidFill>
                <a:latin typeface="Trebuchet MS"/>
                <a:cs typeface="Trebuchet MS"/>
              </a:rPr>
              <a:t>buildings</a:t>
            </a:r>
            <a:r>
              <a:rPr sz="3200" spc="-204" dirty="0">
                <a:solidFill>
                  <a:srgbClr val="120F0F"/>
                </a:solidFill>
                <a:latin typeface="Trebuchet MS"/>
                <a:cs typeface="Trebuchet MS"/>
              </a:rPr>
              <a:t> </a:t>
            </a:r>
            <a:r>
              <a:rPr sz="3200" spc="50" dirty="0">
                <a:solidFill>
                  <a:srgbClr val="120F0F"/>
                </a:solidFill>
                <a:latin typeface="Trebuchet MS"/>
                <a:cs typeface="Trebuchet MS"/>
              </a:rPr>
              <a:t>to </a:t>
            </a:r>
            <a:r>
              <a:rPr sz="3200" spc="-85" dirty="0">
                <a:solidFill>
                  <a:srgbClr val="120F0F"/>
                </a:solidFill>
                <a:latin typeface="Trebuchet MS"/>
                <a:cs typeface="Trebuchet MS"/>
              </a:rPr>
              <a:t>fit</a:t>
            </a:r>
            <a:r>
              <a:rPr sz="3200" spc="-229" dirty="0">
                <a:solidFill>
                  <a:srgbClr val="120F0F"/>
                </a:solidFill>
                <a:latin typeface="Trebuchet MS"/>
                <a:cs typeface="Trebuchet MS"/>
              </a:rPr>
              <a:t> </a:t>
            </a:r>
            <a:r>
              <a:rPr sz="3200" spc="-25" dirty="0">
                <a:solidFill>
                  <a:srgbClr val="120F0F"/>
                </a:solidFill>
                <a:latin typeface="Trebuchet MS"/>
                <a:cs typeface="Trebuchet MS"/>
              </a:rPr>
              <a:t>in</a:t>
            </a:r>
            <a:endParaRPr sz="3200">
              <a:latin typeface="Trebuchet MS"/>
              <a:cs typeface="Trebuchet MS"/>
            </a:endParaRPr>
          </a:p>
          <a:p>
            <a:pPr marL="12700" marR="232410">
              <a:lnSpc>
                <a:spcPct val="123000"/>
              </a:lnSpc>
            </a:pPr>
            <a:r>
              <a:rPr sz="3200" spc="165" dirty="0">
                <a:solidFill>
                  <a:srgbClr val="120F0F"/>
                </a:solidFill>
                <a:latin typeface="Trebuchet MS"/>
                <a:cs typeface="Trebuchet MS"/>
              </a:rPr>
              <a:t>93.8%</a:t>
            </a:r>
            <a:r>
              <a:rPr sz="3200" spc="-229" dirty="0">
                <a:solidFill>
                  <a:srgbClr val="120F0F"/>
                </a:solidFill>
                <a:latin typeface="Trebuchet MS"/>
                <a:cs typeface="Trebuchet MS"/>
              </a:rPr>
              <a:t> </a:t>
            </a:r>
            <a:r>
              <a:rPr sz="3200" spc="125" dirty="0">
                <a:solidFill>
                  <a:srgbClr val="120F0F"/>
                </a:solidFill>
                <a:latin typeface="Trebuchet MS"/>
                <a:cs typeface="Trebuchet MS"/>
              </a:rPr>
              <a:t>Very</a:t>
            </a:r>
            <a:r>
              <a:rPr sz="3200" spc="-229" dirty="0">
                <a:solidFill>
                  <a:srgbClr val="120F0F"/>
                </a:solidFill>
                <a:latin typeface="Trebuchet MS"/>
                <a:cs typeface="Trebuchet MS"/>
              </a:rPr>
              <a:t> </a:t>
            </a:r>
            <a:r>
              <a:rPr sz="3200" spc="75" dirty="0">
                <a:solidFill>
                  <a:srgbClr val="120F0F"/>
                </a:solidFill>
                <a:latin typeface="Trebuchet MS"/>
                <a:cs typeface="Trebuchet MS"/>
              </a:rPr>
              <a:t>or</a:t>
            </a:r>
            <a:r>
              <a:rPr sz="3200" spc="-229" dirty="0">
                <a:solidFill>
                  <a:srgbClr val="120F0F"/>
                </a:solidFill>
                <a:latin typeface="Trebuchet MS"/>
                <a:cs typeface="Trebuchet MS"/>
              </a:rPr>
              <a:t> </a:t>
            </a:r>
            <a:r>
              <a:rPr sz="3200" spc="165" dirty="0">
                <a:solidFill>
                  <a:srgbClr val="120F0F"/>
                </a:solidFill>
                <a:latin typeface="Trebuchet MS"/>
                <a:cs typeface="Trebuchet MS"/>
              </a:rPr>
              <a:t>somewhat </a:t>
            </a:r>
            <a:r>
              <a:rPr sz="3200" spc="135" dirty="0">
                <a:solidFill>
                  <a:srgbClr val="120F0F"/>
                </a:solidFill>
                <a:latin typeface="Trebuchet MS"/>
                <a:cs typeface="Trebuchet MS"/>
              </a:rPr>
              <a:t>concerned</a:t>
            </a:r>
            <a:r>
              <a:rPr sz="3200" spc="-125" dirty="0">
                <a:solidFill>
                  <a:srgbClr val="120F0F"/>
                </a:solidFill>
                <a:latin typeface="Trebuchet MS"/>
                <a:cs typeface="Trebuchet MS"/>
              </a:rPr>
              <a:t> </a:t>
            </a:r>
            <a:r>
              <a:rPr sz="3200" spc="70" dirty="0">
                <a:solidFill>
                  <a:srgbClr val="120F0F"/>
                </a:solidFill>
                <a:latin typeface="Trebuchet MS"/>
                <a:cs typeface="Trebuchet MS"/>
              </a:rPr>
              <a:t>with</a:t>
            </a:r>
            <a:r>
              <a:rPr sz="3200" spc="-120" dirty="0">
                <a:solidFill>
                  <a:srgbClr val="120F0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120F0F"/>
                </a:solidFill>
                <a:latin typeface="Trebuchet MS"/>
                <a:cs typeface="Trebuchet MS"/>
              </a:rPr>
              <a:t>demolition</a:t>
            </a:r>
            <a:r>
              <a:rPr sz="3200" spc="-120" dirty="0">
                <a:solidFill>
                  <a:srgbClr val="120F0F"/>
                </a:solidFill>
                <a:latin typeface="Trebuchet MS"/>
                <a:cs typeface="Trebuchet MS"/>
              </a:rPr>
              <a:t> </a:t>
            </a:r>
            <a:r>
              <a:rPr sz="3200" spc="155" dirty="0">
                <a:solidFill>
                  <a:srgbClr val="120F0F"/>
                </a:solidFill>
                <a:latin typeface="Trebuchet MS"/>
                <a:cs typeface="Trebuchet MS"/>
              </a:rPr>
              <a:t>by </a:t>
            </a:r>
            <a:r>
              <a:rPr sz="3200" spc="75" dirty="0">
                <a:solidFill>
                  <a:srgbClr val="120F0F"/>
                </a:solidFill>
                <a:latin typeface="Trebuchet MS"/>
                <a:cs typeface="Trebuchet MS"/>
              </a:rPr>
              <a:t>neglect</a:t>
            </a:r>
            <a:endParaRPr sz="3200">
              <a:latin typeface="Trebuchet MS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5395688" y="691212"/>
            <a:ext cx="2443480" cy="4169410"/>
            <a:chOff x="15395688" y="691212"/>
            <a:chExt cx="2443480" cy="4169410"/>
          </a:xfrm>
        </p:grpSpPr>
        <p:sp>
          <p:nvSpPr>
            <p:cNvPr id="13" name="object 13"/>
            <p:cNvSpPr/>
            <p:nvPr/>
          </p:nvSpPr>
          <p:spPr>
            <a:xfrm>
              <a:off x="15415485" y="710830"/>
              <a:ext cx="2404110" cy="4129404"/>
            </a:xfrm>
            <a:custGeom>
              <a:avLst/>
              <a:gdLst/>
              <a:ahLst/>
              <a:cxnLst/>
              <a:rect l="l" t="t" r="r" b="b"/>
              <a:pathLst>
                <a:path w="2404109" h="4129404">
                  <a:moveTo>
                    <a:pt x="1618384" y="4126945"/>
                  </a:moveTo>
                  <a:lnTo>
                    <a:pt x="235940" y="3933787"/>
                  </a:lnTo>
                  <a:lnTo>
                    <a:pt x="187785" y="3922598"/>
                  </a:lnTo>
                  <a:lnTo>
                    <a:pt x="143640" y="3903568"/>
                  </a:lnTo>
                  <a:lnTo>
                    <a:pt x="104164" y="3877574"/>
                  </a:lnTo>
                  <a:lnTo>
                    <a:pt x="70022" y="3845493"/>
                  </a:lnTo>
                  <a:lnTo>
                    <a:pt x="41872" y="3808200"/>
                  </a:lnTo>
                  <a:lnTo>
                    <a:pt x="20378" y="3766572"/>
                  </a:lnTo>
                  <a:lnTo>
                    <a:pt x="6200" y="3721484"/>
                  </a:lnTo>
                  <a:lnTo>
                    <a:pt x="0" y="3673812"/>
                  </a:lnTo>
                  <a:lnTo>
                    <a:pt x="2438" y="3624433"/>
                  </a:lnTo>
                  <a:lnTo>
                    <a:pt x="475884" y="235942"/>
                  </a:lnTo>
                  <a:lnTo>
                    <a:pt x="487073" y="187786"/>
                  </a:lnTo>
                  <a:lnTo>
                    <a:pt x="506103" y="143640"/>
                  </a:lnTo>
                  <a:lnTo>
                    <a:pt x="532097" y="104165"/>
                  </a:lnTo>
                  <a:lnTo>
                    <a:pt x="564178" y="70022"/>
                  </a:lnTo>
                  <a:lnTo>
                    <a:pt x="601471" y="41873"/>
                  </a:lnTo>
                  <a:lnTo>
                    <a:pt x="643100" y="20378"/>
                  </a:lnTo>
                  <a:lnTo>
                    <a:pt x="688188" y="6200"/>
                  </a:lnTo>
                  <a:lnTo>
                    <a:pt x="735859" y="0"/>
                  </a:lnTo>
                  <a:lnTo>
                    <a:pt x="785238" y="2437"/>
                  </a:lnTo>
                  <a:lnTo>
                    <a:pt x="1491155" y="101070"/>
                  </a:lnTo>
                  <a:lnTo>
                    <a:pt x="718076" y="101070"/>
                  </a:lnTo>
                  <a:lnTo>
                    <a:pt x="677478" y="111914"/>
                  </a:lnTo>
                  <a:lnTo>
                    <a:pt x="641472" y="132493"/>
                  </a:lnTo>
                  <a:lnTo>
                    <a:pt x="611813" y="161480"/>
                  </a:lnTo>
                  <a:lnTo>
                    <a:pt x="590256" y="197550"/>
                  </a:lnTo>
                  <a:lnTo>
                    <a:pt x="578557" y="239378"/>
                  </a:lnTo>
                  <a:lnTo>
                    <a:pt x="101440" y="3654135"/>
                  </a:lnTo>
                  <a:lnTo>
                    <a:pt x="101226" y="3697569"/>
                  </a:lnTo>
                  <a:lnTo>
                    <a:pt x="112071" y="3738166"/>
                  </a:lnTo>
                  <a:lnTo>
                    <a:pt x="132650" y="3774172"/>
                  </a:lnTo>
                  <a:lnTo>
                    <a:pt x="161637" y="3803831"/>
                  </a:lnTo>
                  <a:lnTo>
                    <a:pt x="197706" y="3825388"/>
                  </a:lnTo>
                  <a:lnTo>
                    <a:pt x="239534" y="3837087"/>
                  </a:lnTo>
                  <a:lnTo>
                    <a:pt x="1838025" y="4060431"/>
                  </a:lnTo>
                  <a:lnTo>
                    <a:pt x="1802151" y="4087510"/>
                  </a:lnTo>
                  <a:lnTo>
                    <a:pt x="1760523" y="4109004"/>
                  </a:lnTo>
                  <a:lnTo>
                    <a:pt x="1715434" y="4123182"/>
                  </a:lnTo>
                  <a:lnTo>
                    <a:pt x="1667763" y="4129383"/>
                  </a:lnTo>
                  <a:lnTo>
                    <a:pt x="1618384" y="4126945"/>
                  </a:lnTo>
                  <a:close/>
                </a:path>
                <a:path w="2404109" h="4129404">
                  <a:moveTo>
                    <a:pt x="718076" y="101070"/>
                  </a:moveTo>
                  <a:lnTo>
                    <a:pt x="1491155" y="101070"/>
                  </a:lnTo>
                  <a:lnTo>
                    <a:pt x="2167680" y="195595"/>
                  </a:lnTo>
                  <a:lnTo>
                    <a:pt x="2215836" y="206785"/>
                  </a:lnTo>
                  <a:lnTo>
                    <a:pt x="2228463" y="212228"/>
                  </a:lnTo>
                  <a:lnTo>
                    <a:pt x="1555545" y="212228"/>
                  </a:lnTo>
                  <a:lnTo>
                    <a:pt x="761509" y="101283"/>
                  </a:lnTo>
                  <a:lnTo>
                    <a:pt x="718076" y="101070"/>
                  </a:lnTo>
                  <a:close/>
                </a:path>
                <a:path w="2404109" h="4129404">
                  <a:moveTo>
                    <a:pt x="1567663" y="280375"/>
                  </a:moveTo>
                  <a:lnTo>
                    <a:pt x="1576396" y="274652"/>
                  </a:lnTo>
                  <a:lnTo>
                    <a:pt x="1579115" y="255195"/>
                  </a:lnTo>
                  <a:lnTo>
                    <a:pt x="1572284" y="247298"/>
                  </a:lnTo>
                  <a:lnTo>
                    <a:pt x="1321285" y="212228"/>
                  </a:lnTo>
                  <a:lnTo>
                    <a:pt x="2228463" y="212228"/>
                  </a:lnTo>
                  <a:lnTo>
                    <a:pt x="2259982" y="225814"/>
                  </a:lnTo>
                  <a:lnTo>
                    <a:pt x="2299457" y="251808"/>
                  </a:lnTo>
                  <a:lnTo>
                    <a:pt x="2303734" y="255827"/>
                  </a:lnTo>
                  <a:lnTo>
                    <a:pt x="1690116" y="255827"/>
                  </a:lnTo>
                  <a:lnTo>
                    <a:pt x="1680717" y="256435"/>
                  </a:lnTo>
                  <a:lnTo>
                    <a:pt x="1672227" y="260518"/>
                  </a:lnTo>
                  <a:lnTo>
                    <a:pt x="1665751" y="267486"/>
                  </a:lnTo>
                  <a:lnTo>
                    <a:pt x="1662395" y="276750"/>
                  </a:lnTo>
                  <a:lnTo>
                    <a:pt x="1662599" y="280375"/>
                  </a:lnTo>
                  <a:lnTo>
                    <a:pt x="1567663" y="280375"/>
                  </a:lnTo>
                  <a:close/>
                </a:path>
                <a:path w="2404109" h="4129404">
                  <a:moveTo>
                    <a:pt x="1683319" y="304470"/>
                  </a:moveTo>
                  <a:lnTo>
                    <a:pt x="1693129" y="303919"/>
                  </a:lnTo>
                  <a:lnTo>
                    <a:pt x="1701573" y="299829"/>
                  </a:lnTo>
                  <a:lnTo>
                    <a:pt x="1707673" y="292995"/>
                  </a:lnTo>
                  <a:lnTo>
                    <a:pt x="1707821" y="292829"/>
                  </a:lnTo>
                  <a:lnTo>
                    <a:pt x="1710921" y="283889"/>
                  </a:lnTo>
                  <a:lnTo>
                    <a:pt x="1710861" y="280375"/>
                  </a:lnTo>
                  <a:lnTo>
                    <a:pt x="1710488" y="273737"/>
                  </a:lnTo>
                  <a:lnTo>
                    <a:pt x="1706785" y="266090"/>
                  </a:lnTo>
                  <a:lnTo>
                    <a:pt x="1706358" y="265287"/>
                  </a:lnTo>
                  <a:lnTo>
                    <a:pt x="1699398" y="259045"/>
                  </a:lnTo>
                  <a:lnTo>
                    <a:pt x="1690116" y="255827"/>
                  </a:lnTo>
                  <a:lnTo>
                    <a:pt x="2303734" y="255827"/>
                  </a:lnTo>
                  <a:lnTo>
                    <a:pt x="2316909" y="268206"/>
                  </a:lnTo>
                  <a:lnTo>
                    <a:pt x="1956188" y="268206"/>
                  </a:lnTo>
                  <a:lnTo>
                    <a:pt x="1951121" y="304470"/>
                  </a:lnTo>
                  <a:lnTo>
                    <a:pt x="1683319" y="304470"/>
                  </a:lnTo>
                  <a:close/>
                </a:path>
                <a:path w="2404109" h="4129404">
                  <a:moveTo>
                    <a:pt x="1686813" y="4033449"/>
                  </a:moveTo>
                  <a:lnTo>
                    <a:pt x="1727410" y="4022604"/>
                  </a:lnTo>
                  <a:lnTo>
                    <a:pt x="1763416" y="4002026"/>
                  </a:lnTo>
                  <a:lnTo>
                    <a:pt x="1793075" y="3973039"/>
                  </a:lnTo>
                  <a:lnTo>
                    <a:pt x="1814632" y="3936969"/>
                  </a:lnTo>
                  <a:lnTo>
                    <a:pt x="1826331" y="3895141"/>
                  </a:lnTo>
                  <a:lnTo>
                    <a:pt x="1825359" y="3895005"/>
                  </a:lnTo>
                  <a:lnTo>
                    <a:pt x="2302475" y="480247"/>
                  </a:lnTo>
                  <a:lnTo>
                    <a:pt x="2302689" y="436814"/>
                  </a:lnTo>
                  <a:lnTo>
                    <a:pt x="2291844" y="396217"/>
                  </a:lnTo>
                  <a:lnTo>
                    <a:pt x="2271265" y="360211"/>
                  </a:lnTo>
                  <a:lnTo>
                    <a:pt x="2242278" y="330551"/>
                  </a:lnTo>
                  <a:lnTo>
                    <a:pt x="2206208" y="308994"/>
                  </a:lnTo>
                  <a:lnTo>
                    <a:pt x="2164379" y="297295"/>
                  </a:lnTo>
                  <a:lnTo>
                    <a:pt x="1956188" y="268206"/>
                  </a:lnTo>
                  <a:lnTo>
                    <a:pt x="2316909" y="268206"/>
                  </a:lnTo>
                  <a:lnTo>
                    <a:pt x="2361749" y="321182"/>
                  </a:lnTo>
                  <a:lnTo>
                    <a:pt x="2383244" y="362811"/>
                  </a:lnTo>
                  <a:lnTo>
                    <a:pt x="2397422" y="407899"/>
                  </a:lnTo>
                  <a:lnTo>
                    <a:pt x="2403623" y="455570"/>
                  </a:lnTo>
                  <a:lnTo>
                    <a:pt x="2401185" y="504949"/>
                  </a:lnTo>
                  <a:lnTo>
                    <a:pt x="1927738" y="3893440"/>
                  </a:lnTo>
                  <a:lnTo>
                    <a:pt x="1916548" y="3941596"/>
                  </a:lnTo>
                  <a:lnTo>
                    <a:pt x="1897519" y="3985742"/>
                  </a:lnTo>
                  <a:lnTo>
                    <a:pt x="1871525" y="4025217"/>
                  </a:lnTo>
                  <a:lnTo>
                    <a:pt x="1863791" y="4033449"/>
                  </a:lnTo>
                  <a:lnTo>
                    <a:pt x="1686813" y="4033449"/>
                  </a:lnTo>
                  <a:close/>
                </a:path>
                <a:path w="2404109" h="4129404">
                  <a:moveTo>
                    <a:pt x="1846952" y="389820"/>
                  </a:moveTo>
                  <a:lnTo>
                    <a:pt x="1042392" y="277405"/>
                  </a:lnTo>
                  <a:lnTo>
                    <a:pt x="982269" y="241853"/>
                  </a:lnTo>
                  <a:lnTo>
                    <a:pt x="964558" y="174287"/>
                  </a:lnTo>
                  <a:lnTo>
                    <a:pt x="970675" y="130508"/>
                  </a:lnTo>
                  <a:lnTo>
                    <a:pt x="1555545" y="212228"/>
                  </a:lnTo>
                  <a:lnTo>
                    <a:pt x="1321285" y="212228"/>
                  </a:lnTo>
                  <a:lnTo>
                    <a:pt x="1312551" y="217950"/>
                  </a:lnTo>
                  <a:lnTo>
                    <a:pt x="1309832" y="237408"/>
                  </a:lnTo>
                  <a:lnTo>
                    <a:pt x="1316663" y="245305"/>
                  </a:lnTo>
                  <a:lnTo>
                    <a:pt x="1666650" y="294206"/>
                  </a:lnTo>
                  <a:lnTo>
                    <a:pt x="1667036" y="295004"/>
                  </a:lnTo>
                  <a:lnTo>
                    <a:pt x="1674036" y="301251"/>
                  </a:lnTo>
                  <a:lnTo>
                    <a:pt x="1683319" y="304470"/>
                  </a:lnTo>
                  <a:lnTo>
                    <a:pt x="1940034" y="340339"/>
                  </a:lnTo>
                  <a:lnTo>
                    <a:pt x="1938011" y="346053"/>
                  </a:lnTo>
                  <a:lnTo>
                    <a:pt x="1914518" y="372108"/>
                  </a:lnTo>
                  <a:lnTo>
                    <a:pt x="1883022" y="387560"/>
                  </a:lnTo>
                  <a:lnTo>
                    <a:pt x="1846952" y="389820"/>
                  </a:lnTo>
                  <a:close/>
                </a:path>
                <a:path w="2404109" h="4129404">
                  <a:moveTo>
                    <a:pt x="1940034" y="340339"/>
                  </a:moveTo>
                  <a:lnTo>
                    <a:pt x="1683319" y="304470"/>
                  </a:lnTo>
                  <a:lnTo>
                    <a:pt x="1951121" y="304470"/>
                  </a:lnTo>
                  <a:lnTo>
                    <a:pt x="1950071" y="311985"/>
                  </a:lnTo>
                  <a:lnTo>
                    <a:pt x="1940034" y="340339"/>
                  </a:lnTo>
                  <a:close/>
                </a:path>
                <a:path w="2404109" h="4129404">
                  <a:moveTo>
                    <a:pt x="1666650" y="294206"/>
                  </a:moveTo>
                  <a:lnTo>
                    <a:pt x="1567663" y="280375"/>
                  </a:lnTo>
                  <a:lnTo>
                    <a:pt x="1662599" y="280375"/>
                  </a:lnTo>
                  <a:lnTo>
                    <a:pt x="1662947" y="286559"/>
                  </a:lnTo>
                  <a:lnTo>
                    <a:pt x="1666650" y="294206"/>
                  </a:lnTo>
                  <a:close/>
                </a:path>
                <a:path w="2404109" h="4129404">
                  <a:moveTo>
                    <a:pt x="1838025" y="4060431"/>
                  </a:moveTo>
                  <a:lnTo>
                    <a:pt x="1643380" y="4033235"/>
                  </a:lnTo>
                  <a:lnTo>
                    <a:pt x="1863791" y="4033449"/>
                  </a:lnTo>
                  <a:lnTo>
                    <a:pt x="1839444" y="4059360"/>
                  </a:lnTo>
                  <a:lnTo>
                    <a:pt x="1838025" y="406043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516713" y="811900"/>
              <a:ext cx="2201868" cy="393224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6725316" y="923060"/>
              <a:ext cx="401320" cy="92710"/>
            </a:xfrm>
            <a:custGeom>
              <a:avLst/>
              <a:gdLst/>
              <a:ahLst/>
              <a:cxnLst/>
              <a:rect l="l" t="t" r="r" b="b"/>
              <a:pathLst>
                <a:path w="401319" h="92709">
                  <a:moveTo>
                    <a:pt x="269278" y="42976"/>
                  </a:moveTo>
                  <a:lnTo>
                    <a:pt x="262445" y="35077"/>
                  </a:lnTo>
                  <a:lnTo>
                    <a:pt x="11442" y="0"/>
                  </a:lnTo>
                  <a:lnTo>
                    <a:pt x="2717" y="5727"/>
                  </a:lnTo>
                  <a:lnTo>
                    <a:pt x="0" y="25184"/>
                  </a:lnTo>
                  <a:lnTo>
                    <a:pt x="6832" y="33083"/>
                  </a:lnTo>
                  <a:lnTo>
                    <a:pt x="257822" y="68148"/>
                  </a:lnTo>
                  <a:lnTo>
                    <a:pt x="266560" y="62433"/>
                  </a:lnTo>
                  <a:lnTo>
                    <a:pt x="269278" y="42976"/>
                  </a:lnTo>
                  <a:close/>
                </a:path>
                <a:path w="401319" h="92709">
                  <a:moveTo>
                    <a:pt x="401205" y="71323"/>
                  </a:moveTo>
                  <a:lnTo>
                    <a:pt x="400608" y="61582"/>
                  </a:lnTo>
                  <a:lnTo>
                    <a:pt x="396481" y="53124"/>
                  </a:lnTo>
                  <a:lnTo>
                    <a:pt x="389483" y="46837"/>
                  </a:lnTo>
                  <a:lnTo>
                    <a:pt x="380276" y="43599"/>
                  </a:lnTo>
                  <a:lnTo>
                    <a:pt x="370547" y="44196"/>
                  </a:lnTo>
                  <a:lnTo>
                    <a:pt x="362089" y="48323"/>
                  </a:lnTo>
                  <a:lnTo>
                    <a:pt x="355790" y="55321"/>
                  </a:lnTo>
                  <a:lnTo>
                    <a:pt x="352564" y="64528"/>
                  </a:lnTo>
                  <a:lnTo>
                    <a:pt x="353148" y="74256"/>
                  </a:lnTo>
                  <a:lnTo>
                    <a:pt x="357276" y="82715"/>
                  </a:lnTo>
                  <a:lnTo>
                    <a:pt x="364286" y="89014"/>
                  </a:lnTo>
                  <a:lnTo>
                    <a:pt x="373481" y="92240"/>
                  </a:lnTo>
                  <a:lnTo>
                    <a:pt x="383222" y="91655"/>
                  </a:lnTo>
                  <a:lnTo>
                    <a:pt x="391680" y="87528"/>
                  </a:lnTo>
                  <a:lnTo>
                    <a:pt x="397967" y="80518"/>
                  </a:lnTo>
                  <a:lnTo>
                    <a:pt x="401205" y="71323"/>
                  </a:lnTo>
                  <a:close/>
                </a:path>
              </a:pathLst>
            </a:custGeom>
            <a:solidFill>
              <a:srgbClr val="5454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5689427" y="1178445"/>
              <a:ext cx="2078989" cy="1130935"/>
            </a:xfrm>
            <a:custGeom>
              <a:avLst/>
              <a:gdLst/>
              <a:ahLst/>
              <a:cxnLst/>
              <a:rect l="l" t="t" r="r" b="b"/>
              <a:pathLst>
                <a:path w="2078990" h="1130935">
                  <a:moveTo>
                    <a:pt x="59728" y="644118"/>
                  </a:moveTo>
                  <a:lnTo>
                    <a:pt x="0" y="915466"/>
                  </a:lnTo>
                  <a:lnTo>
                    <a:pt x="546" y="923975"/>
                  </a:lnTo>
                  <a:lnTo>
                    <a:pt x="4216" y="931430"/>
                  </a:lnTo>
                  <a:lnTo>
                    <a:pt x="10375" y="937006"/>
                  </a:lnTo>
                  <a:lnTo>
                    <a:pt x="18415" y="939863"/>
                  </a:lnTo>
                  <a:lnTo>
                    <a:pt x="59728" y="644118"/>
                  </a:lnTo>
                  <a:close/>
                </a:path>
                <a:path w="2078990" h="1130935">
                  <a:moveTo>
                    <a:pt x="109893" y="285127"/>
                  </a:moveTo>
                  <a:lnTo>
                    <a:pt x="50292" y="555510"/>
                  </a:lnTo>
                  <a:lnTo>
                    <a:pt x="50838" y="564019"/>
                  </a:lnTo>
                  <a:lnTo>
                    <a:pt x="54508" y="571474"/>
                  </a:lnTo>
                  <a:lnTo>
                    <a:pt x="60667" y="577049"/>
                  </a:lnTo>
                  <a:lnTo>
                    <a:pt x="68707" y="579907"/>
                  </a:lnTo>
                  <a:lnTo>
                    <a:pt x="109893" y="285127"/>
                  </a:lnTo>
                  <a:close/>
                </a:path>
                <a:path w="2078990" h="1130935">
                  <a:moveTo>
                    <a:pt x="149733" y="0"/>
                  </a:moveTo>
                  <a:lnTo>
                    <a:pt x="108470" y="139128"/>
                  </a:lnTo>
                  <a:lnTo>
                    <a:pt x="109016" y="147624"/>
                  </a:lnTo>
                  <a:lnTo>
                    <a:pt x="112687" y="155092"/>
                  </a:lnTo>
                  <a:lnTo>
                    <a:pt x="118846" y="160655"/>
                  </a:lnTo>
                  <a:lnTo>
                    <a:pt x="126885" y="163512"/>
                  </a:lnTo>
                  <a:lnTo>
                    <a:pt x="149733" y="0"/>
                  </a:lnTo>
                  <a:close/>
                </a:path>
                <a:path w="2078990" h="1130935">
                  <a:moveTo>
                    <a:pt x="2078926" y="681253"/>
                  </a:moveTo>
                  <a:lnTo>
                    <a:pt x="2078380" y="672744"/>
                  </a:lnTo>
                  <a:lnTo>
                    <a:pt x="2074710" y="665289"/>
                  </a:lnTo>
                  <a:lnTo>
                    <a:pt x="2068550" y="659714"/>
                  </a:lnTo>
                  <a:lnTo>
                    <a:pt x="2060511" y="656856"/>
                  </a:lnTo>
                  <a:lnTo>
                    <a:pt x="1994319" y="1130642"/>
                  </a:lnTo>
                  <a:lnTo>
                    <a:pt x="2078926" y="681253"/>
                  </a:lnTo>
                  <a:close/>
                </a:path>
              </a:pathLst>
            </a:custGeom>
            <a:solidFill>
              <a:srgbClr val="2E2E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5395688" y="691212"/>
              <a:ext cx="2443480" cy="4169410"/>
            </a:xfrm>
            <a:custGeom>
              <a:avLst/>
              <a:gdLst/>
              <a:ahLst/>
              <a:cxnLst/>
              <a:rect l="l" t="t" r="r" b="b"/>
              <a:pathLst>
                <a:path w="2443480" h="4169410">
                  <a:moveTo>
                    <a:pt x="1635463" y="4166020"/>
                  </a:moveTo>
                  <a:lnTo>
                    <a:pt x="253020" y="3972863"/>
                  </a:lnTo>
                  <a:lnTo>
                    <a:pt x="206402" y="3962464"/>
                  </a:lnTo>
                  <a:lnTo>
                    <a:pt x="163202" y="3945181"/>
                  </a:lnTo>
                  <a:lnTo>
                    <a:pt x="123939" y="3921700"/>
                  </a:lnTo>
                  <a:lnTo>
                    <a:pt x="89130" y="3892706"/>
                  </a:lnTo>
                  <a:lnTo>
                    <a:pt x="59292" y="3858883"/>
                  </a:lnTo>
                  <a:lnTo>
                    <a:pt x="34943" y="3820918"/>
                  </a:lnTo>
                  <a:lnTo>
                    <a:pt x="16600" y="3779495"/>
                  </a:lnTo>
                  <a:lnTo>
                    <a:pt x="4780" y="3735299"/>
                  </a:lnTo>
                  <a:lnTo>
                    <a:pt x="0" y="3689017"/>
                  </a:lnTo>
                  <a:lnTo>
                    <a:pt x="2720" y="3642317"/>
                  </a:lnTo>
                  <a:lnTo>
                    <a:pt x="476223" y="252842"/>
                  </a:lnTo>
                  <a:lnTo>
                    <a:pt x="485681" y="209111"/>
                  </a:lnTo>
                  <a:lnTo>
                    <a:pt x="500969" y="168024"/>
                  </a:lnTo>
                  <a:lnTo>
                    <a:pt x="523080" y="130447"/>
                  </a:lnTo>
                  <a:lnTo>
                    <a:pt x="549148" y="97391"/>
                  </a:lnTo>
                  <a:lnTo>
                    <a:pt x="582341" y="65020"/>
                  </a:lnTo>
                  <a:lnTo>
                    <a:pt x="596393" y="54740"/>
                  </a:lnTo>
                  <a:lnTo>
                    <a:pt x="607925" y="46743"/>
                  </a:lnTo>
                  <a:lnTo>
                    <a:pt x="613666" y="42926"/>
                  </a:lnTo>
                  <a:lnTo>
                    <a:pt x="657482" y="20935"/>
                  </a:lnTo>
                  <a:lnTo>
                    <a:pt x="705189" y="6369"/>
                  </a:lnTo>
                  <a:lnTo>
                    <a:pt x="755657" y="0"/>
                  </a:lnTo>
                  <a:lnTo>
                    <a:pt x="807754" y="2598"/>
                  </a:lnTo>
                  <a:lnTo>
                    <a:pt x="929572" y="19619"/>
                  </a:lnTo>
                  <a:lnTo>
                    <a:pt x="755665" y="19619"/>
                  </a:lnTo>
                  <a:lnTo>
                    <a:pt x="708023" y="25824"/>
                  </a:lnTo>
                  <a:lnTo>
                    <a:pt x="662972" y="40007"/>
                  </a:lnTo>
                  <a:lnTo>
                    <a:pt x="621319" y="61544"/>
                  </a:lnTo>
                  <a:lnTo>
                    <a:pt x="583952" y="89807"/>
                  </a:lnTo>
                  <a:lnTo>
                    <a:pt x="551854" y="124071"/>
                  </a:lnTo>
                  <a:lnTo>
                    <a:pt x="525836" y="163716"/>
                  </a:lnTo>
                  <a:lnTo>
                    <a:pt x="506775" y="208088"/>
                  </a:lnTo>
                  <a:lnTo>
                    <a:pt x="495768" y="255573"/>
                  </a:lnTo>
                  <a:lnTo>
                    <a:pt x="22098" y="3645024"/>
                  </a:lnTo>
                  <a:lnTo>
                    <a:pt x="19660" y="3694403"/>
                  </a:lnTo>
                  <a:lnTo>
                    <a:pt x="25861" y="3742074"/>
                  </a:lnTo>
                  <a:lnTo>
                    <a:pt x="40039" y="3787163"/>
                  </a:lnTo>
                  <a:lnTo>
                    <a:pt x="61534" y="3828791"/>
                  </a:lnTo>
                  <a:lnTo>
                    <a:pt x="89683" y="3866084"/>
                  </a:lnTo>
                  <a:lnTo>
                    <a:pt x="123826" y="3898165"/>
                  </a:lnTo>
                  <a:lnTo>
                    <a:pt x="163301" y="3924159"/>
                  </a:lnTo>
                  <a:lnTo>
                    <a:pt x="207447" y="3943189"/>
                  </a:lnTo>
                  <a:lnTo>
                    <a:pt x="255602" y="3954378"/>
                  </a:lnTo>
                  <a:lnTo>
                    <a:pt x="1738550" y="4161579"/>
                  </a:lnTo>
                  <a:lnTo>
                    <a:pt x="1729430" y="4164018"/>
                  </a:lnTo>
                  <a:lnTo>
                    <a:pt x="1683147" y="4168798"/>
                  </a:lnTo>
                  <a:lnTo>
                    <a:pt x="1635463" y="4166020"/>
                  </a:lnTo>
                  <a:close/>
                </a:path>
                <a:path w="2443480" h="4169410">
                  <a:moveTo>
                    <a:pt x="755671" y="19620"/>
                  </a:moveTo>
                  <a:lnTo>
                    <a:pt x="929572" y="19619"/>
                  </a:lnTo>
                  <a:lnTo>
                    <a:pt x="2191168" y="195892"/>
                  </a:lnTo>
                  <a:lnTo>
                    <a:pt x="2241865" y="207516"/>
                  </a:lnTo>
                  <a:lnTo>
                    <a:pt x="2288457" y="227215"/>
                  </a:lnTo>
                  <a:lnTo>
                    <a:pt x="2292621" y="229904"/>
                  </a:lnTo>
                  <a:lnTo>
                    <a:pt x="805035" y="22056"/>
                  </a:lnTo>
                  <a:lnTo>
                    <a:pt x="755671" y="19620"/>
                  </a:lnTo>
                  <a:close/>
                </a:path>
                <a:path w="2443480" h="4169410">
                  <a:moveTo>
                    <a:pt x="1687424" y="4149974"/>
                  </a:moveTo>
                  <a:lnTo>
                    <a:pt x="1735095" y="4143773"/>
                  </a:lnTo>
                  <a:lnTo>
                    <a:pt x="1780184" y="4129595"/>
                  </a:lnTo>
                  <a:lnTo>
                    <a:pt x="1821812" y="4108101"/>
                  </a:lnTo>
                  <a:lnTo>
                    <a:pt x="1859105" y="4079951"/>
                  </a:lnTo>
                  <a:lnTo>
                    <a:pt x="1891187" y="4045808"/>
                  </a:lnTo>
                  <a:lnTo>
                    <a:pt x="1917180" y="4006333"/>
                  </a:lnTo>
                  <a:lnTo>
                    <a:pt x="1936210" y="3962187"/>
                  </a:lnTo>
                  <a:lnTo>
                    <a:pt x="1947399" y="3914031"/>
                  </a:lnTo>
                  <a:lnTo>
                    <a:pt x="2420982" y="524567"/>
                  </a:lnTo>
                  <a:lnTo>
                    <a:pt x="2423386" y="475880"/>
                  </a:lnTo>
                  <a:lnTo>
                    <a:pt x="2423420" y="475188"/>
                  </a:lnTo>
                  <a:lnTo>
                    <a:pt x="2417219" y="427517"/>
                  </a:lnTo>
                  <a:lnTo>
                    <a:pt x="2403041" y="382429"/>
                  </a:lnTo>
                  <a:lnTo>
                    <a:pt x="2381641" y="340984"/>
                  </a:lnTo>
                  <a:lnTo>
                    <a:pt x="2353436" y="303558"/>
                  </a:lnTo>
                  <a:lnTo>
                    <a:pt x="2319254" y="271426"/>
                  </a:lnTo>
                  <a:lnTo>
                    <a:pt x="2279779" y="245432"/>
                  </a:lnTo>
                  <a:lnTo>
                    <a:pt x="2235633" y="226403"/>
                  </a:lnTo>
                  <a:lnTo>
                    <a:pt x="2187477" y="215213"/>
                  </a:lnTo>
                  <a:lnTo>
                    <a:pt x="2292621" y="229904"/>
                  </a:lnTo>
                  <a:lnTo>
                    <a:pt x="2330306" y="254247"/>
                  </a:lnTo>
                  <a:lnTo>
                    <a:pt x="2366770" y="287873"/>
                  </a:lnTo>
                  <a:lnTo>
                    <a:pt x="2390644" y="318098"/>
                  </a:lnTo>
                  <a:lnTo>
                    <a:pt x="2410767" y="351548"/>
                  </a:lnTo>
                  <a:lnTo>
                    <a:pt x="2427705" y="390041"/>
                  </a:lnTo>
                  <a:lnTo>
                    <a:pt x="2438062" y="428279"/>
                  </a:lnTo>
                  <a:lnTo>
                    <a:pt x="2442757" y="468098"/>
                  </a:lnTo>
                  <a:lnTo>
                    <a:pt x="2443349" y="482501"/>
                  </a:lnTo>
                  <a:lnTo>
                    <a:pt x="2443160" y="497166"/>
                  </a:lnTo>
                  <a:lnTo>
                    <a:pt x="1966778" y="3916739"/>
                  </a:lnTo>
                  <a:lnTo>
                    <a:pt x="1956582" y="3962395"/>
                  </a:lnTo>
                  <a:lnTo>
                    <a:pt x="1939311" y="4005596"/>
                  </a:lnTo>
                  <a:lnTo>
                    <a:pt x="1915830" y="4044859"/>
                  </a:lnTo>
                  <a:lnTo>
                    <a:pt x="1886836" y="4079668"/>
                  </a:lnTo>
                  <a:lnTo>
                    <a:pt x="1853013" y="4109505"/>
                  </a:lnTo>
                  <a:lnTo>
                    <a:pt x="1815048" y="4133854"/>
                  </a:lnTo>
                  <a:lnTo>
                    <a:pt x="1778845" y="4149886"/>
                  </a:lnTo>
                  <a:lnTo>
                    <a:pt x="1779475" y="4149974"/>
                  </a:lnTo>
                  <a:lnTo>
                    <a:pt x="1687424" y="4149974"/>
                  </a:lnTo>
                  <a:close/>
                </a:path>
                <a:path w="2443480" h="4169410">
                  <a:moveTo>
                    <a:pt x="1738550" y="4161579"/>
                  </a:moveTo>
                  <a:lnTo>
                    <a:pt x="1638045" y="4147536"/>
                  </a:lnTo>
                  <a:lnTo>
                    <a:pt x="1687424" y="4149974"/>
                  </a:lnTo>
                  <a:lnTo>
                    <a:pt x="1779475" y="4149974"/>
                  </a:lnTo>
                  <a:lnTo>
                    <a:pt x="1778845" y="4149886"/>
                  </a:lnTo>
                  <a:lnTo>
                    <a:pt x="1773625" y="4152197"/>
                  </a:lnTo>
                  <a:lnTo>
                    <a:pt x="1738550" y="4161579"/>
                  </a:lnTo>
                  <a:close/>
                </a:path>
              </a:pathLst>
            </a:custGeom>
            <a:solidFill>
              <a:srgbClr val="5454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8282638" y="8625447"/>
            <a:ext cx="8335009" cy="833755"/>
            <a:chOff x="8282638" y="8625447"/>
            <a:chExt cx="8335009" cy="833755"/>
          </a:xfrm>
        </p:grpSpPr>
        <p:sp>
          <p:nvSpPr>
            <p:cNvPr id="19" name="object 19"/>
            <p:cNvSpPr/>
            <p:nvPr/>
          </p:nvSpPr>
          <p:spPr>
            <a:xfrm>
              <a:off x="8290860" y="8628593"/>
              <a:ext cx="8318500" cy="830580"/>
            </a:xfrm>
            <a:custGeom>
              <a:avLst/>
              <a:gdLst/>
              <a:ahLst/>
              <a:cxnLst/>
              <a:rect l="l" t="t" r="r" b="b"/>
              <a:pathLst>
                <a:path w="8318500" h="830579">
                  <a:moveTo>
                    <a:pt x="8150337" y="830324"/>
                  </a:moveTo>
                  <a:lnTo>
                    <a:pt x="167709" y="830324"/>
                  </a:lnTo>
                  <a:lnTo>
                    <a:pt x="123315" y="824410"/>
                  </a:lnTo>
                  <a:lnTo>
                    <a:pt x="83306" y="807671"/>
                  </a:lnTo>
                  <a:lnTo>
                    <a:pt x="49326" y="781615"/>
                  </a:lnTo>
                  <a:lnTo>
                    <a:pt x="23018" y="747749"/>
                  </a:lnTo>
                  <a:lnTo>
                    <a:pt x="6028" y="707580"/>
                  </a:lnTo>
                  <a:lnTo>
                    <a:pt x="0" y="662615"/>
                  </a:lnTo>
                  <a:lnTo>
                    <a:pt x="0" y="167709"/>
                  </a:lnTo>
                  <a:lnTo>
                    <a:pt x="6028" y="123315"/>
                  </a:lnTo>
                  <a:lnTo>
                    <a:pt x="23018" y="83306"/>
                  </a:lnTo>
                  <a:lnTo>
                    <a:pt x="49326" y="49326"/>
                  </a:lnTo>
                  <a:lnTo>
                    <a:pt x="83306" y="23018"/>
                  </a:lnTo>
                  <a:lnTo>
                    <a:pt x="123315" y="6028"/>
                  </a:lnTo>
                  <a:lnTo>
                    <a:pt x="167709" y="0"/>
                  </a:lnTo>
                  <a:lnTo>
                    <a:pt x="8150337" y="0"/>
                  </a:lnTo>
                  <a:lnTo>
                    <a:pt x="8194731" y="6028"/>
                  </a:lnTo>
                  <a:lnTo>
                    <a:pt x="8234740" y="23018"/>
                  </a:lnTo>
                  <a:lnTo>
                    <a:pt x="8268720" y="49326"/>
                  </a:lnTo>
                  <a:lnTo>
                    <a:pt x="8295028" y="83306"/>
                  </a:lnTo>
                  <a:lnTo>
                    <a:pt x="8312018" y="123315"/>
                  </a:lnTo>
                  <a:lnTo>
                    <a:pt x="8318047" y="167709"/>
                  </a:lnTo>
                  <a:lnTo>
                    <a:pt x="8318047" y="662615"/>
                  </a:lnTo>
                  <a:lnTo>
                    <a:pt x="8312132" y="707580"/>
                  </a:lnTo>
                  <a:lnTo>
                    <a:pt x="8295393" y="747749"/>
                  </a:lnTo>
                  <a:lnTo>
                    <a:pt x="8269337" y="781615"/>
                  </a:lnTo>
                  <a:lnTo>
                    <a:pt x="8235471" y="807671"/>
                  </a:lnTo>
                  <a:lnTo>
                    <a:pt x="8195302" y="824410"/>
                  </a:lnTo>
                  <a:lnTo>
                    <a:pt x="8150337" y="8303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282638" y="8625447"/>
              <a:ext cx="8335009" cy="833755"/>
            </a:xfrm>
            <a:custGeom>
              <a:avLst/>
              <a:gdLst/>
              <a:ahLst/>
              <a:cxnLst/>
              <a:rect l="l" t="t" r="r" b="b"/>
              <a:pathLst>
                <a:path w="8335009" h="833754">
                  <a:moveTo>
                    <a:pt x="8158558" y="833643"/>
                  </a:moveTo>
                  <a:lnTo>
                    <a:pt x="125066" y="833643"/>
                  </a:lnTo>
                  <a:lnTo>
                    <a:pt x="87203" y="817638"/>
                  </a:lnTo>
                  <a:lnTo>
                    <a:pt x="51586" y="790105"/>
                  </a:lnTo>
                  <a:lnTo>
                    <a:pt x="24053" y="754488"/>
                  </a:lnTo>
                  <a:lnTo>
                    <a:pt x="6295" y="712477"/>
                  </a:lnTo>
                  <a:lnTo>
                    <a:pt x="0" y="665762"/>
                  </a:lnTo>
                  <a:lnTo>
                    <a:pt x="0" y="170855"/>
                  </a:lnTo>
                  <a:lnTo>
                    <a:pt x="6295" y="124140"/>
                  </a:lnTo>
                  <a:lnTo>
                    <a:pt x="24053" y="82129"/>
                  </a:lnTo>
                  <a:lnTo>
                    <a:pt x="51586" y="46512"/>
                  </a:lnTo>
                  <a:lnTo>
                    <a:pt x="87203" y="18979"/>
                  </a:lnTo>
                  <a:lnTo>
                    <a:pt x="129214" y="1220"/>
                  </a:lnTo>
                  <a:lnTo>
                    <a:pt x="138273" y="0"/>
                  </a:lnTo>
                  <a:lnTo>
                    <a:pt x="8196215" y="0"/>
                  </a:lnTo>
                  <a:lnTo>
                    <a:pt x="8205274" y="1220"/>
                  </a:lnTo>
                  <a:lnTo>
                    <a:pt x="8229277" y="11367"/>
                  </a:lnTo>
                  <a:lnTo>
                    <a:pt x="175930" y="11367"/>
                  </a:lnTo>
                  <a:lnTo>
                    <a:pt x="143636" y="14630"/>
                  </a:lnTo>
                  <a:lnTo>
                    <a:pt x="86449" y="38419"/>
                  </a:lnTo>
                  <a:lnTo>
                    <a:pt x="43494" y="81374"/>
                  </a:lnTo>
                  <a:lnTo>
                    <a:pt x="19704" y="138562"/>
                  </a:lnTo>
                  <a:lnTo>
                    <a:pt x="16441" y="170855"/>
                  </a:lnTo>
                  <a:lnTo>
                    <a:pt x="16441" y="665762"/>
                  </a:lnTo>
                  <a:lnTo>
                    <a:pt x="19681" y="698055"/>
                  </a:lnTo>
                  <a:lnTo>
                    <a:pt x="19704" y="698286"/>
                  </a:lnTo>
                  <a:lnTo>
                    <a:pt x="43494" y="755936"/>
                  </a:lnTo>
                  <a:lnTo>
                    <a:pt x="86449" y="798198"/>
                  </a:lnTo>
                  <a:lnTo>
                    <a:pt x="143636" y="821987"/>
                  </a:lnTo>
                  <a:lnTo>
                    <a:pt x="175930" y="825250"/>
                  </a:lnTo>
                  <a:lnTo>
                    <a:pt x="8158558" y="825250"/>
                  </a:lnTo>
                  <a:lnTo>
                    <a:pt x="8158558" y="833643"/>
                  </a:lnTo>
                  <a:close/>
                </a:path>
                <a:path w="8335009" h="833754">
                  <a:moveTo>
                    <a:pt x="8209422" y="833643"/>
                  </a:moveTo>
                  <a:lnTo>
                    <a:pt x="8158558" y="833643"/>
                  </a:lnTo>
                  <a:lnTo>
                    <a:pt x="8158558" y="825250"/>
                  </a:lnTo>
                  <a:lnTo>
                    <a:pt x="8190851" y="822218"/>
                  </a:lnTo>
                  <a:lnTo>
                    <a:pt x="8220832" y="813329"/>
                  </a:lnTo>
                  <a:lnTo>
                    <a:pt x="8272008" y="779212"/>
                  </a:lnTo>
                  <a:lnTo>
                    <a:pt x="8305509" y="728036"/>
                  </a:lnTo>
                  <a:lnTo>
                    <a:pt x="8318046" y="665762"/>
                  </a:lnTo>
                  <a:lnTo>
                    <a:pt x="8318046" y="170855"/>
                  </a:lnTo>
                  <a:lnTo>
                    <a:pt x="8306125" y="108581"/>
                  </a:lnTo>
                  <a:lnTo>
                    <a:pt x="8272008" y="57405"/>
                  </a:lnTo>
                  <a:lnTo>
                    <a:pt x="8220833" y="23904"/>
                  </a:lnTo>
                  <a:lnTo>
                    <a:pt x="8158558" y="11367"/>
                  </a:lnTo>
                  <a:lnTo>
                    <a:pt x="8229277" y="11367"/>
                  </a:lnTo>
                  <a:lnTo>
                    <a:pt x="8282902" y="46512"/>
                  </a:lnTo>
                  <a:lnTo>
                    <a:pt x="8310434" y="82129"/>
                  </a:lnTo>
                  <a:lnTo>
                    <a:pt x="8328193" y="124140"/>
                  </a:lnTo>
                  <a:lnTo>
                    <a:pt x="8334489" y="170855"/>
                  </a:lnTo>
                  <a:lnTo>
                    <a:pt x="8334489" y="665762"/>
                  </a:lnTo>
                  <a:lnTo>
                    <a:pt x="8328193" y="712477"/>
                  </a:lnTo>
                  <a:lnTo>
                    <a:pt x="8310434" y="754488"/>
                  </a:lnTo>
                  <a:lnTo>
                    <a:pt x="8282901" y="790105"/>
                  </a:lnTo>
                  <a:lnTo>
                    <a:pt x="8247284" y="817638"/>
                  </a:lnTo>
                  <a:lnTo>
                    <a:pt x="8209422" y="833643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48939" y="8924962"/>
              <a:ext cx="237588" cy="23799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8557221" y="8830831"/>
              <a:ext cx="422275" cy="424180"/>
            </a:xfrm>
            <a:custGeom>
              <a:avLst/>
              <a:gdLst/>
              <a:ahLst/>
              <a:cxnLst/>
              <a:rect l="l" t="t" r="r" b="b"/>
              <a:pathLst>
                <a:path w="422275" h="424179">
                  <a:moveTo>
                    <a:pt x="157843" y="315687"/>
                  </a:moveTo>
                  <a:lnTo>
                    <a:pt x="107965" y="307637"/>
                  </a:lnTo>
                  <a:lnTo>
                    <a:pt x="64637" y="285224"/>
                  </a:lnTo>
                  <a:lnTo>
                    <a:pt x="30463" y="251050"/>
                  </a:lnTo>
                  <a:lnTo>
                    <a:pt x="8050" y="207722"/>
                  </a:lnTo>
                  <a:lnTo>
                    <a:pt x="0" y="157843"/>
                  </a:lnTo>
                  <a:lnTo>
                    <a:pt x="8050" y="107965"/>
                  </a:lnTo>
                  <a:lnTo>
                    <a:pt x="30463" y="64637"/>
                  </a:lnTo>
                  <a:lnTo>
                    <a:pt x="64637" y="30463"/>
                  </a:lnTo>
                  <a:lnTo>
                    <a:pt x="107965" y="8050"/>
                  </a:lnTo>
                  <a:lnTo>
                    <a:pt x="157843" y="0"/>
                  </a:lnTo>
                  <a:lnTo>
                    <a:pt x="207722" y="8050"/>
                  </a:lnTo>
                  <a:lnTo>
                    <a:pt x="251050" y="30463"/>
                  </a:lnTo>
                  <a:lnTo>
                    <a:pt x="284711" y="64124"/>
                  </a:lnTo>
                  <a:lnTo>
                    <a:pt x="156199" y="64124"/>
                  </a:lnTo>
                  <a:lnTo>
                    <a:pt x="120052" y="71625"/>
                  </a:lnTo>
                  <a:lnTo>
                    <a:pt x="90225" y="92075"/>
                  </a:lnTo>
                  <a:lnTo>
                    <a:pt x="69955" y="122390"/>
                  </a:lnTo>
                  <a:lnTo>
                    <a:pt x="62479" y="159488"/>
                  </a:lnTo>
                  <a:lnTo>
                    <a:pt x="69955" y="195635"/>
                  </a:lnTo>
                  <a:lnTo>
                    <a:pt x="90225" y="225462"/>
                  </a:lnTo>
                  <a:lnTo>
                    <a:pt x="120052" y="245732"/>
                  </a:lnTo>
                  <a:lnTo>
                    <a:pt x="156199" y="253208"/>
                  </a:lnTo>
                  <a:lnTo>
                    <a:pt x="305822" y="253208"/>
                  </a:lnTo>
                  <a:lnTo>
                    <a:pt x="346927" y="294313"/>
                  </a:lnTo>
                  <a:lnTo>
                    <a:pt x="236765" y="294313"/>
                  </a:lnTo>
                  <a:lnTo>
                    <a:pt x="218885" y="303202"/>
                  </a:lnTo>
                  <a:lnTo>
                    <a:pt x="199771" y="309933"/>
                  </a:lnTo>
                  <a:lnTo>
                    <a:pt x="179424" y="314197"/>
                  </a:lnTo>
                  <a:lnTo>
                    <a:pt x="157843" y="315687"/>
                  </a:lnTo>
                  <a:close/>
                </a:path>
                <a:path w="422275" h="424179">
                  <a:moveTo>
                    <a:pt x="305822" y="253208"/>
                  </a:moveTo>
                  <a:lnTo>
                    <a:pt x="156199" y="253208"/>
                  </a:lnTo>
                  <a:lnTo>
                    <a:pt x="193297" y="245963"/>
                  </a:lnTo>
                  <a:lnTo>
                    <a:pt x="223612" y="226078"/>
                  </a:lnTo>
                  <a:lnTo>
                    <a:pt x="244062" y="196328"/>
                  </a:lnTo>
                  <a:lnTo>
                    <a:pt x="251563" y="159488"/>
                  </a:lnTo>
                  <a:lnTo>
                    <a:pt x="244062" y="122390"/>
                  </a:lnTo>
                  <a:lnTo>
                    <a:pt x="223612" y="92075"/>
                  </a:lnTo>
                  <a:lnTo>
                    <a:pt x="193297" y="71625"/>
                  </a:lnTo>
                  <a:lnTo>
                    <a:pt x="156199" y="64124"/>
                  </a:lnTo>
                  <a:lnTo>
                    <a:pt x="284711" y="64124"/>
                  </a:lnTo>
                  <a:lnTo>
                    <a:pt x="285224" y="64637"/>
                  </a:lnTo>
                  <a:lnTo>
                    <a:pt x="307637" y="107965"/>
                  </a:lnTo>
                  <a:lnTo>
                    <a:pt x="315687" y="157843"/>
                  </a:lnTo>
                  <a:lnTo>
                    <a:pt x="314172" y="180631"/>
                  </a:lnTo>
                  <a:lnTo>
                    <a:pt x="309727" y="202032"/>
                  </a:lnTo>
                  <a:lnTo>
                    <a:pt x="302508" y="221890"/>
                  </a:lnTo>
                  <a:lnTo>
                    <a:pt x="292668" y="240054"/>
                  </a:lnTo>
                  <a:lnTo>
                    <a:pt x="305822" y="253208"/>
                  </a:lnTo>
                  <a:close/>
                </a:path>
                <a:path w="422275" h="424179">
                  <a:moveTo>
                    <a:pt x="382483" y="423794"/>
                  </a:moveTo>
                  <a:lnTo>
                    <a:pt x="367814" y="421019"/>
                  </a:lnTo>
                  <a:lnTo>
                    <a:pt x="355148" y="412696"/>
                  </a:lnTo>
                  <a:lnTo>
                    <a:pt x="236765" y="294313"/>
                  </a:lnTo>
                  <a:lnTo>
                    <a:pt x="346927" y="294313"/>
                  </a:lnTo>
                  <a:lnTo>
                    <a:pt x="411051" y="358437"/>
                  </a:lnTo>
                  <a:lnTo>
                    <a:pt x="419375" y="372002"/>
                  </a:lnTo>
                  <a:lnTo>
                    <a:pt x="422150" y="386799"/>
                  </a:lnTo>
                  <a:lnTo>
                    <a:pt x="419375" y="400981"/>
                  </a:lnTo>
                  <a:lnTo>
                    <a:pt x="411051" y="412696"/>
                  </a:lnTo>
                  <a:lnTo>
                    <a:pt x="397461" y="421019"/>
                  </a:lnTo>
                  <a:lnTo>
                    <a:pt x="382483" y="423794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9214024" y="8853889"/>
            <a:ext cx="6471920" cy="3441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00" b="1" spc="500" dirty="0">
                <a:solidFill>
                  <a:srgbClr val="64CDBA"/>
                </a:solidFill>
                <a:latin typeface="Century Gothic"/>
                <a:cs typeface="Century Gothic"/>
              </a:rPr>
              <a:t>WWW.</a:t>
            </a:r>
            <a:r>
              <a:rPr sz="2100" b="1" spc="-335" dirty="0">
                <a:solidFill>
                  <a:srgbClr val="64CDBA"/>
                </a:solidFill>
                <a:latin typeface="Century Gothic"/>
                <a:cs typeface="Century Gothic"/>
              </a:rPr>
              <a:t> </a:t>
            </a:r>
            <a:r>
              <a:rPr sz="2100" b="1" spc="355" dirty="0">
                <a:solidFill>
                  <a:srgbClr val="64CDBA"/>
                </a:solidFill>
                <a:latin typeface="Century Gothic"/>
                <a:cs typeface="Century Gothic"/>
              </a:rPr>
              <a:t>PRESERVEMACONDISTRICTS.</a:t>
            </a:r>
            <a:r>
              <a:rPr sz="2100" b="1" spc="-335" dirty="0">
                <a:solidFill>
                  <a:srgbClr val="64CDBA"/>
                </a:solidFill>
                <a:latin typeface="Century Gothic"/>
                <a:cs typeface="Century Gothic"/>
              </a:rPr>
              <a:t> </a:t>
            </a:r>
            <a:r>
              <a:rPr sz="2100" b="1" spc="120" dirty="0">
                <a:solidFill>
                  <a:srgbClr val="64CDBA"/>
                </a:solidFill>
                <a:latin typeface="Century Gothic"/>
                <a:cs typeface="Century Gothic"/>
              </a:rPr>
              <a:t>COM</a:t>
            </a:r>
            <a:endParaRPr sz="2100">
              <a:latin typeface="Century Gothic"/>
              <a:cs typeface="Century Gothic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1850371" y="510390"/>
            <a:ext cx="4172585" cy="2710815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12700" marR="5080">
              <a:lnSpc>
                <a:spcPts val="7870"/>
              </a:lnSpc>
              <a:spcBef>
                <a:spcPts val="1000"/>
              </a:spcBef>
            </a:pPr>
            <a:r>
              <a:rPr sz="7200" spc="225" dirty="0">
                <a:solidFill>
                  <a:srgbClr val="64CDBA"/>
                </a:solidFill>
              </a:rPr>
              <a:t>Survey </a:t>
            </a:r>
            <a:r>
              <a:rPr sz="7200" spc="430" dirty="0">
                <a:solidFill>
                  <a:srgbClr val="64CDBA"/>
                </a:solidFill>
              </a:rPr>
              <a:t>Progress</a:t>
            </a:r>
            <a:endParaRPr sz="7200"/>
          </a:p>
          <a:p>
            <a:pPr marL="1259840">
              <a:lnSpc>
                <a:spcPct val="100000"/>
              </a:lnSpc>
              <a:spcBef>
                <a:spcPts val="665"/>
              </a:spcBef>
            </a:pPr>
            <a:r>
              <a:rPr sz="3200" spc="375" dirty="0">
                <a:latin typeface="Arial Narrow"/>
                <a:cs typeface="Arial Narrow"/>
              </a:rPr>
              <a:t>As</a:t>
            </a:r>
            <a:r>
              <a:rPr sz="3200" spc="80" dirty="0">
                <a:latin typeface="Arial Narrow"/>
                <a:cs typeface="Arial Narrow"/>
              </a:rPr>
              <a:t> </a:t>
            </a:r>
            <a:r>
              <a:rPr sz="3200" spc="409" dirty="0">
                <a:latin typeface="Arial Narrow"/>
                <a:cs typeface="Arial Narrow"/>
              </a:rPr>
              <a:t>of</a:t>
            </a:r>
            <a:r>
              <a:rPr sz="3200" spc="80" dirty="0">
                <a:latin typeface="Arial Narrow"/>
                <a:cs typeface="Arial Narrow"/>
              </a:rPr>
              <a:t> </a:t>
            </a:r>
            <a:r>
              <a:rPr sz="3200" spc="295" dirty="0">
                <a:latin typeface="Arial Narrow"/>
                <a:cs typeface="Arial Narrow"/>
              </a:rPr>
              <a:t>June</a:t>
            </a:r>
            <a:r>
              <a:rPr sz="3200" spc="85" dirty="0">
                <a:latin typeface="Arial Narrow"/>
                <a:cs typeface="Arial Narrow"/>
              </a:rPr>
              <a:t> </a:t>
            </a:r>
            <a:r>
              <a:rPr sz="3200" spc="70" dirty="0">
                <a:latin typeface="Arial Narrow"/>
                <a:cs typeface="Arial Narrow"/>
              </a:rPr>
              <a:t>19...</a:t>
            </a:r>
            <a:endParaRPr sz="3200">
              <a:latin typeface="Arial Narrow"/>
              <a:cs typeface="Arial Narrow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-18958" y="9925340"/>
            <a:ext cx="11340465" cy="381000"/>
            <a:chOff x="-18958" y="9925340"/>
            <a:chExt cx="11340465" cy="381000"/>
          </a:xfrm>
        </p:grpSpPr>
        <p:sp>
          <p:nvSpPr>
            <p:cNvPr id="26" name="object 26"/>
            <p:cNvSpPr/>
            <p:nvPr/>
          </p:nvSpPr>
          <p:spPr>
            <a:xfrm>
              <a:off x="0" y="9944390"/>
              <a:ext cx="11302365" cy="342900"/>
            </a:xfrm>
            <a:custGeom>
              <a:avLst/>
              <a:gdLst/>
              <a:ahLst/>
              <a:cxnLst/>
              <a:rect l="l" t="t" r="r" b="b"/>
              <a:pathLst>
                <a:path w="11302365" h="342900">
                  <a:moveTo>
                    <a:pt x="11302086" y="342609"/>
                  </a:moveTo>
                  <a:lnTo>
                    <a:pt x="0" y="342609"/>
                  </a:lnTo>
                  <a:lnTo>
                    <a:pt x="0" y="0"/>
                  </a:lnTo>
                  <a:lnTo>
                    <a:pt x="11302086" y="0"/>
                  </a:lnTo>
                  <a:lnTo>
                    <a:pt x="11302086" y="342609"/>
                  </a:lnTo>
                  <a:close/>
                </a:path>
              </a:pathLst>
            </a:custGeom>
            <a:solidFill>
              <a:srgbClr val="E761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1" y="9944390"/>
              <a:ext cx="11302365" cy="342900"/>
            </a:xfrm>
            <a:custGeom>
              <a:avLst/>
              <a:gdLst/>
              <a:ahLst/>
              <a:cxnLst/>
              <a:rect l="l" t="t" r="r" b="b"/>
              <a:pathLst>
                <a:path w="11302365" h="342900">
                  <a:moveTo>
                    <a:pt x="0" y="0"/>
                  </a:moveTo>
                  <a:lnTo>
                    <a:pt x="11302121" y="0"/>
                  </a:lnTo>
                  <a:lnTo>
                    <a:pt x="11302121" y="342602"/>
                  </a:lnTo>
                  <a:lnTo>
                    <a:pt x="0" y="342602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17926332" y="3417542"/>
            <a:ext cx="381000" cy="6889115"/>
            <a:chOff x="17926332" y="3417542"/>
            <a:chExt cx="381000" cy="6889115"/>
          </a:xfrm>
        </p:grpSpPr>
        <p:sp>
          <p:nvSpPr>
            <p:cNvPr id="29" name="object 29"/>
            <p:cNvSpPr/>
            <p:nvPr/>
          </p:nvSpPr>
          <p:spPr>
            <a:xfrm>
              <a:off x="17945384" y="3436861"/>
              <a:ext cx="342900" cy="6850380"/>
            </a:xfrm>
            <a:custGeom>
              <a:avLst/>
              <a:gdLst/>
              <a:ahLst/>
              <a:cxnLst/>
              <a:rect l="l" t="t" r="r" b="b"/>
              <a:pathLst>
                <a:path w="342900" h="6850380">
                  <a:moveTo>
                    <a:pt x="0" y="0"/>
                  </a:moveTo>
                  <a:lnTo>
                    <a:pt x="342610" y="0"/>
                  </a:lnTo>
                  <a:lnTo>
                    <a:pt x="342609" y="6850138"/>
                  </a:lnTo>
                  <a:lnTo>
                    <a:pt x="0" y="6850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61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7945382" y="3436592"/>
              <a:ext cx="342900" cy="6851015"/>
            </a:xfrm>
            <a:custGeom>
              <a:avLst/>
              <a:gdLst/>
              <a:ahLst/>
              <a:cxnLst/>
              <a:rect l="l" t="t" r="r" b="b"/>
              <a:pathLst>
                <a:path w="342900" h="6851015">
                  <a:moveTo>
                    <a:pt x="0" y="6850406"/>
                  </a:moveTo>
                  <a:lnTo>
                    <a:pt x="0" y="0"/>
                  </a:lnTo>
                  <a:lnTo>
                    <a:pt x="342602" y="0"/>
                  </a:lnTo>
                  <a:lnTo>
                    <a:pt x="342602" y="6850406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6000" y="1334700"/>
            <a:ext cx="777430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0" spc="1150" dirty="0">
                <a:solidFill>
                  <a:srgbClr val="120F0F"/>
                </a:solidFill>
                <a:latin typeface="Arial Narrow"/>
                <a:cs typeface="Arial Narrow"/>
              </a:rPr>
              <a:t>Stay</a:t>
            </a:r>
            <a:r>
              <a:rPr sz="9000" spc="220" dirty="0">
                <a:solidFill>
                  <a:srgbClr val="120F0F"/>
                </a:solidFill>
                <a:latin typeface="Arial Narrow"/>
                <a:cs typeface="Arial Narrow"/>
              </a:rPr>
              <a:t> </a:t>
            </a:r>
            <a:r>
              <a:rPr sz="9000" spc="695" dirty="0">
                <a:solidFill>
                  <a:srgbClr val="120F0F"/>
                </a:solidFill>
                <a:latin typeface="Arial Narrow"/>
                <a:cs typeface="Arial Narrow"/>
              </a:rPr>
              <a:t>in</a:t>
            </a:r>
            <a:r>
              <a:rPr sz="9000" spc="220" dirty="0">
                <a:solidFill>
                  <a:srgbClr val="120F0F"/>
                </a:solidFill>
                <a:latin typeface="Arial Narrow"/>
                <a:cs typeface="Arial Narrow"/>
              </a:rPr>
              <a:t> </a:t>
            </a:r>
            <a:r>
              <a:rPr sz="9000" spc="1190" dirty="0">
                <a:solidFill>
                  <a:srgbClr val="120F0F"/>
                </a:solidFill>
                <a:latin typeface="Arial Narrow"/>
                <a:cs typeface="Arial Narrow"/>
              </a:rPr>
              <a:t>Touch</a:t>
            </a:r>
            <a:endParaRPr sz="900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28699" y="9229725"/>
            <a:ext cx="16230600" cy="24130"/>
          </a:xfrm>
          <a:custGeom>
            <a:avLst/>
            <a:gdLst/>
            <a:ahLst/>
            <a:cxnLst/>
            <a:rect l="l" t="t" r="r" b="b"/>
            <a:pathLst>
              <a:path w="16230600" h="24129">
                <a:moveTo>
                  <a:pt x="0" y="0"/>
                </a:moveTo>
                <a:lnTo>
                  <a:pt x="16230599" y="23812"/>
                </a:lnTo>
              </a:path>
            </a:pathLst>
          </a:custGeom>
          <a:ln w="9524">
            <a:solidFill>
              <a:srgbClr val="201D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776463" y="5739219"/>
            <a:ext cx="4471670" cy="1355725"/>
          </a:xfrm>
          <a:prstGeom prst="rect">
            <a:avLst/>
          </a:prstGeom>
        </p:spPr>
        <p:txBody>
          <a:bodyPr vert="horz" wrap="square" lIns="0" tIns="281305" rIns="0" bIns="0" rtlCol="0">
            <a:spAutoFit/>
          </a:bodyPr>
          <a:lstStyle/>
          <a:p>
            <a:pPr marR="90170" algn="ctr">
              <a:lnSpc>
                <a:spcPct val="100000"/>
              </a:lnSpc>
              <a:spcBef>
                <a:spcPts val="2215"/>
              </a:spcBef>
            </a:pPr>
            <a:r>
              <a:rPr sz="3050" b="1" spc="290" dirty="0">
                <a:solidFill>
                  <a:srgbClr val="120F0F"/>
                </a:solidFill>
                <a:latin typeface="Arial Narrow"/>
                <a:cs typeface="Arial Narrow"/>
              </a:rPr>
              <a:t>Email</a:t>
            </a:r>
            <a:endParaRPr sz="305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745"/>
              </a:spcBef>
            </a:pPr>
            <a:r>
              <a:rPr sz="2450" spc="70" dirty="0">
                <a:solidFill>
                  <a:srgbClr val="120F0F"/>
                </a:solidFill>
                <a:latin typeface="Trebuchet MS"/>
                <a:cs typeface="Trebuchet MS"/>
                <a:hlinkClick r:id="rId2"/>
              </a:rPr>
              <a:t>ellen@ethospreservation.com</a:t>
            </a:r>
            <a:endParaRPr sz="245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25790" y="5755005"/>
            <a:ext cx="5163185" cy="1355725"/>
          </a:xfrm>
          <a:prstGeom prst="rect">
            <a:avLst/>
          </a:prstGeom>
        </p:spPr>
        <p:txBody>
          <a:bodyPr vert="horz" wrap="square" lIns="0" tIns="281305" rIns="0" bIns="0" rtlCol="0">
            <a:spAutoFit/>
          </a:bodyPr>
          <a:lstStyle/>
          <a:p>
            <a:pPr marR="46990" algn="ctr">
              <a:lnSpc>
                <a:spcPct val="100000"/>
              </a:lnSpc>
              <a:spcBef>
                <a:spcPts val="2215"/>
              </a:spcBef>
            </a:pPr>
            <a:r>
              <a:rPr sz="3050" b="1" spc="420" dirty="0">
                <a:solidFill>
                  <a:srgbClr val="120F0F"/>
                </a:solidFill>
                <a:latin typeface="Arial Narrow"/>
                <a:cs typeface="Arial Narrow"/>
              </a:rPr>
              <a:t>Website</a:t>
            </a:r>
            <a:endParaRPr sz="3050"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  <a:spcBef>
                <a:spcPts val="1745"/>
              </a:spcBef>
            </a:pPr>
            <a:r>
              <a:rPr sz="2450" spc="80" dirty="0">
                <a:solidFill>
                  <a:srgbClr val="120F0F"/>
                </a:solidFill>
                <a:latin typeface="Trebuchet MS"/>
                <a:cs typeface="Trebuchet MS"/>
                <a:hlinkClick r:id="rId3"/>
              </a:rPr>
              <a:t>www.preservemacondistricts.com</a:t>
            </a:r>
            <a:endParaRPr sz="245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864183" y="5755005"/>
            <a:ext cx="2244090" cy="1355725"/>
          </a:xfrm>
          <a:prstGeom prst="rect">
            <a:avLst/>
          </a:prstGeom>
        </p:spPr>
        <p:txBody>
          <a:bodyPr vert="horz" wrap="square" lIns="0" tIns="281305" rIns="0" bIns="0" rtlCol="0">
            <a:spAutoFit/>
          </a:bodyPr>
          <a:lstStyle/>
          <a:p>
            <a:pPr marL="433070">
              <a:lnSpc>
                <a:spcPct val="100000"/>
              </a:lnSpc>
              <a:spcBef>
                <a:spcPts val="2215"/>
              </a:spcBef>
            </a:pPr>
            <a:r>
              <a:rPr sz="3050" b="1" spc="275" dirty="0">
                <a:solidFill>
                  <a:srgbClr val="120F0F"/>
                </a:solidFill>
                <a:latin typeface="Arial Narrow"/>
                <a:cs typeface="Arial Narrow"/>
              </a:rPr>
              <a:t>Call</a:t>
            </a:r>
            <a:r>
              <a:rPr sz="3050" b="1" spc="85" dirty="0">
                <a:solidFill>
                  <a:srgbClr val="120F0F"/>
                </a:solidFill>
                <a:latin typeface="Arial Narrow"/>
                <a:cs typeface="Arial Narrow"/>
              </a:rPr>
              <a:t> </a:t>
            </a:r>
            <a:r>
              <a:rPr sz="3050" b="1" spc="280" dirty="0">
                <a:solidFill>
                  <a:srgbClr val="120F0F"/>
                </a:solidFill>
                <a:latin typeface="Arial Narrow"/>
                <a:cs typeface="Arial Narrow"/>
              </a:rPr>
              <a:t>us</a:t>
            </a:r>
            <a:endParaRPr sz="305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745"/>
              </a:spcBef>
            </a:pPr>
            <a:r>
              <a:rPr sz="2450" spc="155" dirty="0">
                <a:solidFill>
                  <a:srgbClr val="120F0F"/>
                </a:solidFill>
                <a:latin typeface="Trebuchet MS"/>
                <a:cs typeface="Trebuchet MS"/>
              </a:rPr>
              <a:t>912-</a:t>
            </a:r>
            <a:r>
              <a:rPr sz="2450" spc="245" dirty="0">
                <a:solidFill>
                  <a:srgbClr val="120F0F"/>
                </a:solidFill>
                <a:latin typeface="Trebuchet MS"/>
                <a:cs typeface="Trebuchet MS"/>
              </a:rPr>
              <a:t>844-</a:t>
            </a:r>
            <a:r>
              <a:rPr sz="2450" spc="240" dirty="0">
                <a:solidFill>
                  <a:srgbClr val="120F0F"/>
                </a:solidFill>
                <a:latin typeface="Trebuchet MS"/>
                <a:cs typeface="Trebuchet MS"/>
              </a:rPr>
              <a:t>2703</a:t>
            </a:r>
            <a:endParaRPr sz="245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00117" y="3956815"/>
            <a:ext cx="16230600" cy="24130"/>
          </a:xfrm>
          <a:custGeom>
            <a:avLst/>
            <a:gdLst/>
            <a:ahLst/>
            <a:cxnLst/>
            <a:rect l="l" t="t" r="r" b="b"/>
            <a:pathLst>
              <a:path w="16230600" h="24129">
                <a:moveTo>
                  <a:pt x="0" y="0"/>
                </a:moveTo>
                <a:lnTo>
                  <a:pt x="16230599" y="23812"/>
                </a:lnTo>
              </a:path>
            </a:pathLst>
          </a:custGeom>
          <a:ln w="9524">
            <a:solidFill>
              <a:srgbClr val="201D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-18958" y="9925340"/>
            <a:ext cx="11340465" cy="381000"/>
            <a:chOff x="-18958" y="9925340"/>
            <a:chExt cx="11340465" cy="381000"/>
          </a:xfrm>
        </p:grpSpPr>
        <p:sp>
          <p:nvSpPr>
            <p:cNvPr id="9" name="object 9"/>
            <p:cNvSpPr/>
            <p:nvPr/>
          </p:nvSpPr>
          <p:spPr>
            <a:xfrm>
              <a:off x="0" y="9944390"/>
              <a:ext cx="11302365" cy="342900"/>
            </a:xfrm>
            <a:custGeom>
              <a:avLst/>
              <a:gdLst/>
              <a:ahLst/>
              <a:cxnLst/>
              <a:rect l="l" t="t" r="r" b="b"/>
              <a:pathLst>
                <a:path w="11302365" h="342900">
                  <a:moveTo>
                    <a:pt x="11302086" y="342609"/>
                  </a:moveTo>
                  <a:lnTo>
                    <a:pt x="0" y="342609"/>
                  </a:lnTo>
                  <a:lnTo>
                    <a:pt x="0" y="0"/>
                  </a:lnTo>
                  <a:lnTo>
                    <a:pt x="11302086" y="0"/>
                  </a:lnTo>
                  <a:lnTo>
                    <a:pt x="11302086" y="342609"/>
                  </a:lnTo>
                  <a:close/>
                </a:path>
              </a:pathLst>
            </a:custGeom>
            <a:solidFill>
              <a:srgbClr val="64CD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1" y="9944390"/>
              <a:ext cx="11302365" cy="342900"/>
            </a:xfrm>
            <a:custGeom>
              <a:avLst/>
              <a:gdLst/>
              <a:ahLst/>
              <a:cxnLst/>
              <a:rect l="l" t="t" r="r" b="b"/>
              <a:pathLst>
                <a:path w="11302365" h="342900">
                  <a:moveTo>
                    <a:pt x="0" y="0"/>
                  </a:moveTo>
                  <a:lnTo>
                    <a:pt x="11302121" y="0"/>
                  </a:lnTo>
                  <a:lnTo>
                    <a:pt x="11302121" y="342602"/>
                  </a:lnTo>
                  <a:lnTo>
                    <a:pt x="0" y="342602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7926332" y="3417542"/>
            <a:ext cx="381000" cy="6889115"/>
            <a:chOff x="17926332" y="3417542"/>
            <a:chExt cx="381000" cy="6889115"/>
          </a:xfrm>
        </p:grpSpPr>
        <p:sp>
          <p:nvSpPr>
            <p:cNvPr id="12" name="object 12"/>
            <p:cNvSpPr/>
            <p:nvPr/>
          </p:nvSpPr>
          <p:spPr>
            <a:xfrm>
              <a:off x="17945384" y="3436861"/>
              <a:ext cx="342900" cy="6850380"/>
            </a:xfrm>
            <a:custGeom>
              <a:avLst/>
              <a:gdLst/>
              <a:ahLst/>
              <a:cxnLst/>
              <a:rect l="l" t="t" r="r" b="b"/>
              <a:pathLst>
                <a:path w="342900" h="6850380">
                  <a:moveTo>
                    <a:pt x="0" y="0"/>
                  </a:moveTo>
                  <a:lnTo>
                    <a:pt x="342610" y="0"/>
                  </a:lnTo>
                  <a:lnTo>
                    <a:pt x="342609" y="6850138"/>
                  </a:lnTo>
                  <a:lnTo>
                    <a:pt x="0" y="6850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CD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945382" y="3436592"/>
              <a:ext cx="342900" cy="6851015"/>
            </a:xfrm>
            <a:custGeom>
              <a:avLst/>
              <a:gdLst/>
              <a:ahLst/>
              <a:cxnLst/>
              <a:rect l="l" t="t" r="r" b="b"/>
              <a:pathLst>
                <a:path w="342900" h="6851015">
                  <a:moveTo>
                    <a:pt x="0" y="6850406"/>
                  </a:moveTo>
                  <a:lnTo>
                    <a:pt x="0" y="0"/>
                  </a:lnTo>
                  <a:lnTo>
                    <a:pt x="342602" y="0"/>
                  </a:lnTo>
                  <a:lnTo>
                    <a:pt x="342602" y="6850406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4540A1817F964D971FEDB36DB05CB3" ma:contentTypeVersion="16" ma:contentTypeDescription="Create a new document." ma:contentTypeScope="" ma:versionID="eea3b5f01012092fb23a7af9dcd8046d">
  <xsd:schema xmlns:xsd="http://www.w3.org/2001/XMLSchema" xmlns:xs="http://www.w3.org/2001/XMLSchema" xmlns:p="http://schemas.microsoft.com/office/2006/metadata/properties" xmlns:ns2="b7e4799f-f4ce-4039-bff7-19a0335dc5aa" xmlns:ns3="f0e63513-9e3a-469c-b97a-327c41ccefe4" targetNamespace="http://schemas.microsoft.com/office/2006/metadata/properties" ma:root="true" ma:fieldsID="241df5db0bdb9dcc9aeaa684ccb3f91b" ns2:_="" ns3:_="">
    <xsd:import namespace="b7e4799f-f4ce-4039-bff7-19a0335dc5aa"/>
    <xsd:import namespace="f0e63513-9e3a-469c-b97a-327c41ccefe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Uploa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e4799f-f4ce-4039-bff7-19a0335dc5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e742f370-a12b-4fdf-8f55-f6cab338857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Upload" ma:index="22" nillable="true" ma:displayName="Upload" ma:default="0" ma:description="Upload to mbpz.org" ma:format="Dropdown" ma:internalName="Uploa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e63513-9e3a-469c-b97a-327c41ccefe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ed91706f-0399-4fbc-a8f5-ec9cd0e6fc68}" ma:internalName="TaxCatchAll" ma:showField="CatchAllData" ma:web="f0e63513-9e3a-469c-b97a-327c41ccefe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0e63513-9e3a-469c-b97a-327c41ccefe4" xsi:nil="true"/>
    <lcf76f155ced4ddcb4097134ff3c332f xmlns="b7e4799f-f4ce-4039-bff7-19a0335dc5aa">
      <Terms xmlns="http://schemas.microsoft.com/office/infopath/2007/PartnerControls"/>
    </lcf76f155ced4ddcb4097134ff3c332f>
    <Upload xmlns="b7e4799f-f4ce-4039-bff7-19a0335dc5aa">false</Upload>
  </documentManagement>
</p:properties>
</file>

<file path=customXml/itemProps1.xml><?xml version="1.0" encoding="utf-8"?>
<ds:datastoreItem xmlns:ds="http://schemas.openxmlformats.org/officeDocument/2006/customXml" ds:itemID="{AE8CAC15-79D6-490C-AAD4-097CE065A5F3}"/>
</file>

<file path=customXml/itemProps2.xml><?xml version="1.0" encoding="utf-8"?>
<ds:datastoreItem xmlns:ds="http://schemas.openxmlformats.org/officeDocument/2006/customXml" ds:itemID="{2D8723CE-1F56-42D9-8A88-E9B22CA50ACC}"/>
</file>

<file path=customXml/itemProps3.xml><?xml version="1.0" encoding="utf-8"?>
<ds:datastoreItem xmlns:ds="http://schemas.openxmlformats.org/officeDocument/2006/customXml" ds:itemID="{6A1E0766-419F-4DA8-B75B-E768836F2719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285</Words>
  <Application>Microsoft Office PowerPoint</Application>
  <PresentationFormat>Custom</PresentationFormat>
  <Paragraphs>61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 Narrow</vt:lpstr>
      <vt:lpstr>Calibri</vt:lpstr>
      <vt:lpstr>Century Gothic</vt:lpstr>
      <vt:lpstr>Trebuchet MS</vt:lpstr>
      <vt:lpstr>Office Theme</vt:lpstr>
      <vt:lpstr>MACON-BIBB DESIGN GUIDELINES</vt:lpstr>
      <vt:lpstr>About ETHOS PRESERVATION</vt:lpstr>
      <vt:lpstr>Project Overview</vt:lpstr>
      <vt:lpstr>History</vt:lpstr>
      <vt:lpstr>Local Historic Districts</vt:lpstr>
      <vt:lpstr>INTOWN</vt:lpstr>
      <vt:lpstr>Vineville</vt:lpstr>
      <vt:lpstr>Survey Progress As of June 19...</vt:lpstr>
      <vt:lpstr>Stay in Touch</vt:lpstr>
      <vt:lpstr>We want to hear from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Macon-Bibb Design Guidelines</dc:title>
  <dc:creator>Ellen Harris</dc:creator>
  <cp:keywords>DAGIl99Zb34,BAEYLYhSLQ4</cp:keywords>
  <cp:lastModifiedBy>robert barrett</cp:lastModifiedBy>
  <cp:revision>1</cp:revision>
  <dcterms:created xsi:type="dcterms:W3CDTF">2024-06-20T15:19:38Z</dcterms:created>
  <dcterms:modified xsi:type="dcterms:W3CDTF">2024-06-20T15:20:28Z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2024-06-20T00:00:00Z</vt:filetime>
  </property>
  <property fmtid="{D5CDD505-2E9C-101B-9397-08002B2CF9AE}" pid="3" name="Creator">
    <vt:lpwstr>Canva</vt:lpwstr>
  </property>
  <property fmtid="{D5CDD505-2E9C-101B-9397-08002B2CF9AE}" pid="4" name="LastSaved">
    <vt:filetime>2024-06-20T00:00:00Z</vt:filetime>
  </property>
  <property fmtid="{D5CDD505-2E9C-101B-9397-08002B2CF9AE}" pid="5" name="Producer">
    <vt:lpwstr>Canva</vt:lpwstr>
  </property>
  <property fmtid="{D5CDD505-2E9C-101B-9397-08002B2CF9AE}" pid="6" name="ContentTypeId">
    <vt:lpwstr>0x010100AD4540A1817F964D971FEDB36DB05CB3</vt:lpwstr>
  </property>
</Properties>
</file>